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12192000"/>
  <p:notesSz cx="6858000" cy="9144000"/>
  <p:embeddedFontLst>
    <p:embeddedFont>
      <p:font typeface="Roboto"/>
      <p:regular r:id="rId49"/>
      <p:bold r:id="rId50"/>
      <p:italic r:id="rId51"/>
      <p:boldItalic r:id="rId52"/>
    </p:embeddedFont>
    <p:embeddedFont>
      <p:font typeface="Open Sans SemiBold"/>
      <p:regular r:id="rId53"/>
      <p:bold r:id="rId54"/>
      <p:italic r:id="rId55"/>
      <p:boldItalic r:id="rId56"/>
    </p:embeddedFont>
    <p:embeddedFont>
      <p:font typeface="Open Sans ExtraBold"/>
      <p:bold r:id="rId57"/>
      <p:boldItalic r:id="rId58"/>
    </p:embeddedFont>
    <p:embeddedFont>
      <p:font typeface="Gill Sans"/>
      <p:regular r:id="rId59"/>
      <p:bold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ilxgCbi3Q9pDQ9mSth1JOUtviS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5.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Gill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OpenSansSemiBold-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OpenSansSemiBold-italic.fntdata"/><Relationship Id="rId10" Type="http://schemas.openxmlformats.org/officeDocument/2006/relationships/slide" Target="slides/slide5.xml"/><Relationship Id="rId54" Type="http://schemas.openxmlformats.org/officeDocument/2006/relationships/font" Target="fonts/OpenSansSemiBold-bold.fntdata"/><Relationship Id="rId13" Type="http://schemas.openxmlformats.org/officeDocument/2006/relationships/slide" Target="slides/slide8.xml"/><Relationship Id="rId57" Type="http://schemas.openxmlformats.org/officeDocument/2006/relationships/font" Target="fonts/OpenSansExtraBold-bold.fntdata"/><Relationship Id="rId12" Type="http://schemas.openxmlformats.org/officeDocument/2006/relationships/slide" Target="slides/slide7.xml"/><Relationship Id="rId56" Type="http://schemas.openxmlformats.org/officeDocument/2006/relationships/font" Target="fonts/OpenSansSemiBold-boldItalic.fntdata"/><Relationship Id="rId15" Type="http://schemas.openxmlformats.org/officeDocument/2006/relationships/slide" Target="slides/slide10.xml"/><Relationship Id="rId59" Type="http://schemas.openxmlformats.org/officeDocument/2006/relationships/font" Target="fonts/GillSans-regular.fntdata"/><Relationship Id="rId14" Type="http://schemas.openxmlformats.org/officeDocument/2006/relationships/slide" Target="slides/slide9.xml"/><Relationship Id="rId58" Type="http://schemas.openxmlformats.org/officeDocument/2006/relationships/font" Target="fonts/OpenSans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384" name="Google Shape;3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392" name="Google Shape;3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35b4b0fa99_0_3: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335b4b0fa99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davidmorin@davidmorin.com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t> </a:t>
            </a:r>
            <a:endParaRPr/>
          </a:p>
        </p:txBody>
      </p:sp>
      <p:sp>
        <p:nvSpPr>
          <p:cNvPr id="560" name="Google Shape;560;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5a7bd8b0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a:t>
            </a:r>
            <a:r>
              <a:rPr lang="en-US"/>
              <a:t> </a:t>
            </a:r>
            <a:endParaRPr/>
          </a:p>
        </p:txBody>
      </p:sp>
      <p:sp>
        <p:nvSpPr>
          <p:cNvPr id="574" name="Google Shape;574;g25a7bd8b0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9952bf6c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https://jmertic.github.io/committee-gallery/academy-software-foundation-governing-board_slidedeck_alternates</a:t>
            </a:r>
            <a:endParaRPr/>
          </a:p>
        </p:txBody>
      </p:sp>
      <p:sp>
        <p:nvSpPr>
          <p:cNvPr id="582" name="Google Shape;582;g29952bf6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5a7bd8b09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https://jmertic.github.io/committee-gallery/academy-software-foundation-tac</a:t>
            </a:r>
            <a:r>
              <a:rPr lang="en-US"/>
              <a:t> </a:t>
            </a:r>
            <a:endParaRPr/>
          </a:p>
        </p:txBody>
      </p:sp>
      <p:sp>
        <p:nvSpPr>
          <p:cNvPr id="590" name="Google Shape;590;g25a7bd8b09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623" name="Google Shape;623;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638" name="Google Shape;638;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725d63969d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725d63969d_2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3" name="Google Shape;653;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728" name="Google Shape;728;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741" name="Google Shape;741;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54" name="Google Shape;754;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75" name="Google Shape;775;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86" name="Google Shape;786;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5297f48d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25297f48d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2" name="Google Shape;912;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8" name="Google Shape;91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5" name="Google Shape;92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 name="Google Shape;93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205" name="Google Shape;2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 name="Google Shape;32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371" name="Google Shape;3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4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12" name="Google Shape;1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 name="Google Shape;13;g240fa8fc8f9_0_1"/>
          <p:cNvPicPr preferRelativeResize="0"/>
          <p:nvPr/>
        </p:nvPicPr>
        <p:blipFill rotWithShape="1">
          <a:blip r:embed="rId5">
            <a:alphaModFix/>
          </a:blip>
          <a:srcRect b="16096" l="58824" r="15206" t="69117"/>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55" name="Google Shape;55;g240fa8fc8f9_0_43"/>
          <p:cNvPicPr preferRelativeResize="0"/>
          <p:nvPr/>
        </p:nvPicPr>
        <p:blipFill rotWithShape="1">
          <a:blip r:embed="rId4">
            <a:alphaModFix/>
          </a:blip>
          <a:srcRect b="16096" l="58824" r="15206" t="69117"/>
          <a:stretch/>
        </p:blipFill>
        <p:spPr>
          <a:xfrm>
            <a:off x="423503" y="6222356"/>
            <a:ext cx="780800" cy="215698"/>
          </a:xfrm>
          <a:prstGeom prst="rect">
            <a:avLst/>
          </a:prstGeom>
          <a:noFill/>
          <a:ln>
            <a:noFill/>
          </a:ln>
        </p:spPr>
      </p:pic>
      <p:sp>
        <p:nvSpPr>
          <p:cNvPr id="56" name="Google Shape;56;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59" name="Google Shape;59;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2" name="Google Shape;62;g240fa8fc8f9_0_48"/>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63" name="Google Shape;63;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66" name="Google Shape;66;g240fa8fc8f9_0_5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67" name="Google Shape;67;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0" name="Google Shape;70;g240fa8fc8f9_0_5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71" name="Google Shape;71;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4" name="Google Shape;74;g240fa8fc8f9_0_6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5" name="Google Shape;75;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A black and white text&#10;&#10;Description automatically generated" id="77" name="Google Shape;77;g240fa8fc8f9_0_1107"/>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78" name="Google Shape;78;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1" name="Google Shape;81;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2" name="Google Shape;82;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6" name="Google Shape;16;g240fa8fc8f9_0_5"/>
          <p:cNvPicPr preferRelativeResize="0"/>
          <p:nvPr/>
        </p:nvPicPr>
        <p:blipFill rotWithShape="1">
          <a:blip r:embed="rId4">
            <a:alphaModFix/>
          </a:blip>
          <a:srcRect b="16096" l="58822" r="15208" t="69117"/>
          <a:stretch/>
        </p:blipFill>
        <p:spPr>
          <a:xfrm>
            <a:off x="423503" y="6222356"/>
            <a:ext cx="780800" cy="215698"/>
          </a:xfrm>
          <a:prstGeom prst="rect">
            <a:avLst/>
          </a:prstGeom>
          <a:noFill/>
          <a:ln>
            <a:noFill/>
          </a:ln>
        </p:spPr>
      </p:pic>
      <p:pic>
        <p:nvPicPr>
          <p:cNvPr id="17" name="Google Shape;17;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8" name="Google Shape;18;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 name="Google Shape;19;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85" name="Shape 85"/>
        <p:cNvGrpSpPr/>
        <p:nvPr/>
      </p:nvGrpSpPr>
      <p:grpSpPr>
        <a:xfrm>
          <a:off x="0" y="0"/>
          <a:ext cx="0" cy="0"/>
          <a:chOff x="0" y="0"/>
          <a:chExt cx="0" cy="0"/>
        </a:xfrm>
      </p:grpSpPr>
      <p:pic>
        <p:nvPicPr>
          <p:cNvPr id="86" name="Google Shape;86;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87" name="Google Shape;87;g240fa8fc8f9_0_97"/>
          <p:cNvSpPr/>
          <p:nvPr>
            <p:ph idx="2" type="pic"/>
          </p:nvPr>
        </p:nvSpPr>
        <p:spPr>
          <a:xfrm>
            <a:off x="1521675" y="3638050"/>
            <a:ext cx="2112300" cy="2112300"/>
          </a:xfrm>
          <a:prstGeom prst="rect">
            <a:avLst/>
          </a:prstGeom>
          <a:noFill/>
          <a:ln>
            <a:noFill/>
          </a:ln>
        </p:spPr>
      </p:sp>
      <p:sp>
        <p:nvSpPr>
          <p:cNvPr id="88" name="Google Shape;88;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
        <p:nvSpPr>
          <p:cNvPr id="89" name="Google Shape;89;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g3725d63969d_2_202"/>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95" name="Google Shape;95;g3725d63969d_2_202"/>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6" name="Google Shape;96;g3725d63969d_2_202"/>
          <p:cNvPicPr preferRelativeResize="0"/>
          <p:nvPr/>
        </p:nvPicPr>
        <p:blipFill rotWithShape="1">
          <a:blip r:embed="rId5">
            <a:alphaModFix/>
          </a:blip>
          <a:srcRect b="16097" l="58825" r="15205" t="69116"/>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g3725d63969d_2_206"/>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99" name="Google Shape;99;g3725d63969d_2_206"/>
          <p:cNvPicPr preferRelativeResize="0"/>
          <p:nvPr/>
        </p:nvPicPr>
        <p:blipFill rotWithShape="1">
          <a:blip r:embed="rId4">
            <a:alphaModFix/>
          </a:blip>
          <a:srcRect b="16097" l="58823" r="15207" t="69116"/>
          <a:stretch/>
        </p:blipFill>
        <p:spPr>
          <a:xfrm>
            <a:off x="423503" y="6222356"/>
            <a:ext cx="780800" cy="215698"/>
          </a:xfrm>
          <a:prstGeom prst="rect">
            <a:avLst/>
          </a:prstGeom>
          <a:noFill/>
          <a:ln>
            <a:noFill/>
          </a:ln>
        </p:spPr>
      </p:pic>
      <p:pic>
        <p:nvPicPr>
          <p:cNvPr id="100" name="Google Shape;100;g3725d63969d_2_206"/>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01" name="Google Shape;101;g3725d63969d_2_206"/>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02" name="Google Shape;102;g3725d63969d_2_206"/>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g3725d63969d_2_21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05" name="Google Shape;105;g3725d63969d_2_212"/>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06" name="Google Shape;106;g3725d63969d_2_21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7" name="Google Shape;107;g3725d63969d_2_212"/>
          <p:cNvPicPr preferRelativeResize="0"/>
          <p:nvPr/>
        </p:nvPicPr>
        <p:blipFill rotWithShape="1">
          <a:blip r:embed="rId4">
            <a:alphaModFix/>
          </a:blip>
          <a:srcRect b="768" l="0" r="0" t="768"/>
          <a:stretch/>
        </p:blipFill>
        <p:spPr>
          <a:xfrm>
            <a:off x="-1" y="6629401"/>
            <a:ext cx="12191698" cy="22859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g3725d63969d_2_217"/>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110" name="Google Shape;110;g3725d63969d_2_217"/>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1" name="Google Shape;111;g3725d63969d_2_217"/>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2" name="Google Shape;112;g3725d63969d_2_217"/>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g3725d63969d_2_2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15" name="Google Shape;115;g3725d63969d_2_222"/>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16" name="Google Shape;116;g3725d63969d_2_222"/>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17" name="Google Shape;117;g3725d63969d_2_22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g3725d63969d_2_227"/>
          <p:cNvPicPr preferRelativeResize="0"/>
          <p:nvPr/>
        </p:nvPicPr>
        <p:blipFill rotWithShape="1">
          <a:blip r:embed="rId3">
            <a:alphaModFix/>
          </a:blip>
          <a:srcRect b="768" l="0" r="0" t="768"/>
          <a:stretch/>
        </p:blipFill>
        <p:spPr>
          <a:xfrm>
            <a:off x="-1" y="6629401"/>
            <a:ext cx="12191698" cy="228593"/>
          </a:xfrm>
          <a:prstGeom prst="rect">
            <a:avLst/>
          </a:prstGeom>
          <a:noFill/>
          <a:ln>
            <a:noFill/>
          </a:ln>
        </p:spPr>
      </p:pic>
      <p:pic>
        <p:nvPicPr>
          <p:cNvPr descr="A black and white text&#10;&#10;Description automatically generated" id="120" name="Google Shape;120;g3725d63969d_2_227"/>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121" name="Google Shape;121;g3725d63969d_2_227"/>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2" name="Google Shape;122;g3725d63969d_2_227"/>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g3725d63969d_2_23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5" name="Google Shape;125;g3725d63969d_2_23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g3725d63969d_2_235"/>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8" name="Google Shape;128;g3725d63969d_2_235"/>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9" name="Google Shape;129;g3725d63969d_2_23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2" name="Google Shape;22;g240fa8fc8f9_0_10"/>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23" name="Google Shape;23;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 name="Google Shape;24;g240fa8fc8f9_0_10"/>
          <p:cNvPicPr preferRelativeResize="0"/>
          <p:nvPr/>
        </p:nvPicPr>
        <p:blipFill rotWithShape="1">
          <a:blip r:embed="rId4">
            <a:alphaModFix/>
          </a:blip>
          <a:srcRect b="767" l="0" r="0" t="768"/>
          <a:stretch/>
        </p:blipFill>
        <p:spPr>
          <a:xfrm>
            <a:off x="-1" y="6629401"/>
            <a:ext cx="12191698" cy="228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g3725d63969d_2_2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 name="Google Shape;132;g3725d63969d_2_2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g3725d63969d_2_24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35" name="Google Shape;135;g3725d63969d_2_242"/>
          <p:cNvPicPr preferRelativeResize="0"/>
          <p:nvPr/>
        </p:nvPicPr>
        <p:blipFill rotWithShape="1">
          <a:blip r:embed="rId4">
            <a:alphaModFix/>
          </a:blip>
          <a:srcRect b="16097" l="58825" r="15205" t="69116"/>
          <a:stretch/>
        </p:blipFill>
        <p:spPr>
          <a:xfrm>
            <a:off x="423503" y="6222356"/>
            <a:ext cx="780800" cy="215698"/>
          </a:xfrm>
          <a:prstGeom prst="rect">
            <a:avLst/>
          </a:prstGeom>
          <a:noFill/>
          <a:ln>
            <a:noFill/>
          </a:ln>
        </p:spPr>
      </p:pic>
      <p:sp>
        <p:nvSpPr>
          <p:cNvPr id="136" name="Google Shape;136;g3725d63969d_2_242"/>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descr="A black and white text&#10;&#10;Description automatically generated" id="138" name="Google Shape;138;g3725d63969d_2_246"/>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39" name="Google Shape;139;g3725d63969d_2_24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0" name="Google Shape;140;g3725d63969d_2_24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descr="A black and white text&#10;&#10;Description automatically generated" id="142" name="Google Shape;142;g3725d63969d_2_250"/>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43" name="Google Shape;143;g3725d63969d_2_25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4" name="Google Shape;144;g3725d63969d_2_25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descr="A black and white text&#10;&#10;Description automatically generated" id="146" name="Google Shape;146;g3725d63969d_2_254"/>
          <p:cNvPicPr preferRelativeResize="0"/>
          <p:nvPr/>
        </p:nvPicPr>
        <p:blipFill rotWithShape="1">
          <a:blip r:embed="rId3">
            <a:alphaModFix/>
          </a:blip>
          <a:srcRect b="0" l="55418" r="0" t="0"/>
          <a:stretch/>
        </p:blipFill>
        <p:spPr>
          <a:xfrm>
            <a:off x="10997176" y="191850"/>
            <a:ext cx="845125" cy="919750"/>
          </a:xfrm>
          <a:prstGeom prst="rect">
            <a:avLst/>
          </a:prstGeom>
          <a:noFill/>
          <a:ln>
            <a:noFill/>
          </a:ln>
        </p:spPr>
      </p:pic>
      <p:sp>
        <p:nvSpPr>
          <p:cNvPr id="147" name="Google Shape;147;g3725d63969d_2_25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8" name="Google Shape;148;g3725d63969d_2_25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49" name="Shape 149"/>
        <p:cNvGrpSpPr/>
        <p:nvPr/>
      </p:nvGrpSpPr>
      <p:grpSpPr>
        <a:xfrm>
          <a:off x="0" y="0"/>
          <a:ext cx="0" cy="0"/>
          <a:chOff x="0" y="0"/>
          <a:chExt cx="0" cy="0"/>
        </a:xfrm>
      </p:grpSpPr>
      <p:pic>
        <p:nvPicPr>
          <p:cNvPr descr="A black and white text&#10;&#10;Description automatically generated" id="150" name="Google Shape;150;g3725d63969d_2_258"/>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1" name="Google Shape;151;g3725d63969d_2_25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2" name="Google Shape;152;g3725d63969d_2_25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descr="A black and white text&#10;&#10;Description automatically generated" id="154" name="Google Shape;154;g3725d63969d_2_262"/>
          <p:cNvPicPr preferRelativeResize="0"/>
          <p:nvPr/>
        </p:nvPicPr>
        <p:blipFill rotWithShape="1">
          <a:blip r:embed="rId3">
            <a:alphaModFix/>
          </a:blip>
          <a:srcRect b="0" l="55418" r="0" t="0"/>
          <a:stretch/>
        </p:blipFill>
        <p:spPr>
          <a:xfrm>
            <a:off x="292601" y="155275"/>
            <a:ext cx="845125" cy="919750"/>
          </a:xfrm>
          <a:prstGeom prst="rect">
            <a:avLst/>
          </a:prstGeom>
          <a:noFill/>
          <a:ln>
            <a:noFill/>
          </a:ln>
        </p:spPr>
      </p:pic>
      <p:sp>
        <p:nvSpPr>
          <p:cNvPr id="155" name="Google Shape;155;g3725d63969d_2_26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157" name="Shape 15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158" name="Shape 158"/>
        <p:cNvGrpSpPr/>
        <p:nvPr/>
      </p:nvGrpSpPr>
      <p:grpSpPr>
        <a:xfrm>
          <a:off x="0" y="0"/>
          <a:ext cx="0" cy="0"/>
          <a:chOff x="0" y="0"/>
          <a:chExt cx="0" cy="0"/>
        </a:xfrm>
      </p:grpSpPr>
      <p:pic>
        <p:nvPicPr>
          <p:cNvPr id="159" name="Google Shape;159;g3725d63969d_2_26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160" name="Google Shape;160;g3725d63969d_2_267"/>
          <p:cNvSpPr/>
          <p:nvPr>
            <p:ph idx="2" type="pic"/>
          </p:nvPr>
        </p:nvSpPr>
        <p:spPr>
          <a:xfrm>
            <a:off x="1521675" y="3638050"/>
            <a:ext cx="2112300" cy="2112300"/>
          </a:xfrm>
          <a:prstGeom prst="rect">
            <a:avLst/>
          </a:prstGeom>
          <a:noFill/>
          <a:ln>
            <a:noFill/>
          </a:ln>
        </p:spPr>
      </p:sp>
      <p:sp>
        <p:nvSpPr>
          <p:cNvPr id="161" name="Google Shape;161;g3725d63969d_2_26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algn="ctr">
              <a:lnSpc>
                <a:spcPct val="100000"/>
              </a:lnSpc>
              <a:spcBef>
                <a:spcPts val="500"/>
              </a:spcBef>
              <a:spcAft>
                <a:spcPts val="0"/>
              </a:spcAft>
              <a:buSzPts val="1200"/>
              <a:buNone/>
              <a:defRPr sz="1200"/>
            </a:lvl2pPr>
            <a:lvl3pPr lvl="2" algn="ctr">
              <a:lnSpc>
                <a:spcPct val="100000"/>
              </a:lnSpc>
              <a:spcBef>
                <a:spcPts val="500"/>
              </a:spcBef>
              <a:spcAft>
                <a:spcPts val="0"/>
              </a:spcAft>
              <a:buSzPts val="800"/>
              <a:buNone/>
              <a:defRPr sz="800"/>
            </a:lvl3pPr>
            <a:lvl4pPr lvl="3" algn="ctr">
              <a:lnSpc>
                <a:spcPct val="100000"/>
              </a:lnSpc>
              <a:spcBef>
                <a:spcPts val="500"/>
              </a:spcBef>
              <a:spcAft>
                <a:spcPts val="0"/>
              </a:spcAft>
              <a:buSzPts val="700"/>
              <a:buNone/>
              <a:defRPr sz="700"/>
            </a:lvl4pPr>
            <a:lvl5pPr lvl="4" algn="ctr">
              <a:lnSpc>
                <a:spcPct val="100000"/>
              </a:lnSpc>
              <a:spcBef>
                <a:spcPts val="500"/>
              </a:spcBef>
              <a:spcAft>
                <a:spcPts val="0"/>
              </a:spcAft>
              <a:buSzPts val="700"/>
              <a:buNone/>
              <a:defRPr sz="700"/>
            </a:lvl5pPr>
            <a:lvl6pPr lvl="5" algn="ctr">
              <a:lnSpc>
                <a:spcPct val="90000"/>
              </a:lnSpc>
              <a:spcBef>
                <a:spcPts val="500"/>
              </a:spcBef>
              <a:spcAft>
                <a:spcPts val="0"/>
              </a:spcAft>
              <a:buSzPts val="700"/>
              <a:buNone/>
              <a:defRPr sz="700"/>
            </a:lvl6pPr>
            <a:lvl7pPr lvl="6" algn="ctr">
              <a:lnSpc>
                <a:spcPct val="90000"/>
              </a:lnSpc>
              <a:spcBef>
                <a:spcPts val="500"/>
              </a:spcBef>
              <a:spcAft>
                <a:spcPts val="0"/>
              </a:spcAft>
              <a:buSzPts val="700"/>
              <a:buNone/>
              <a:defRPr sz="700"/>
            </a:lvl7pPr>
            <a:lvl8pPr lvl="7" algn="ctr">
              <a:lnSpc>
                <a:spcPct val="90000"/>
              </a:lnSpc>
              <a:spcBef>
                <a:spcPts val="500"/>
              </a:spcBef>
              <a:spcAft>
                <a:spcPts val="0"/>
              </a:spcAft>
              <a:buSzPts val="700"/>
              <a:buNone/>
              <a:defRPr sz="700"/>
            </a:lvl8pPr>
            <a:lvl9pPr lvl="8" algn="ctr">
              <a:lnSpc>
                <a:spcPct val="90000"/>
              </a:lnSpc>
              <a:spcBef>
                <a:spcPts val="500"/>
              </a:spcBef>
              <a:spcAft>
                <a:spcPts val="0"/>
              </a:spcAft>
              <a:buSzPts val="700"/>
              <a:buNone/>
              <a:defRPr sz="700"/>
            </a:lvl9pPr>
          </a:lstStyle>
          <a:p/>
        </p:txBody>
      </p:sp>
      <p:sp>
        <p:nvSpPr>
          <p:cNvPr id="162" name="Google Shape;162;g3725d63969d_2_26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7" name="Google Shape;27;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8" name="Google Shape;28;g240fa8fc8f9_0_1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29" name="Google Shape;29;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g3725d63969d_2_272"/>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chemeClr val="lt1"/>
              </a:buClr>
              <a:buSzPts val="3200"/>
              <a:buNone/>
              <a:defRPr b="1" i="0" sz="3200" u="none" cap="none" strike="noStrike">
                <a:solidFill>
                  <a:schemeClr val="lt1"/>
                </a:solidFill>
              </a:defRPr>
            </a:lvl1pPr>
            <a:lvl2pPr indent="0" lvl="1">
              <a:spcBef>
                <a:spcPts val="0"/>
              </a:spcBef>
              <a:spcAft>
                <a:spcPts val="0"/>
              </a:spcAft>
              <a:buSzPts val="3200"/>
              <a:buFont typeface="Arial"/>
              <a:buNone/>
              <a:defRPr sz="3200">
                <a:latin typeface="Arial"/>
                <a:ea typeface="Arial"/>
                <a:cs typeface="Arial"/>
                <a:sym typeface="Arial"/>
              </a:defRPr>
            </a:lvl2pPr>
            <a:lvl3pPr indent="0" lvl="2">
              <a:spcBef>
                <a:spcPts val="0"/>
              </a:spcBef>
              <a:spcAft>
                <a:spcPts val="0"/>
              </a:spcAft>
              <a:buSzPts val="3200"/>
              <a:buFont typeface="Arial"/>
              <a:buNone/>
              <a:defRPr sz="3200">
                <a:latin typeface="Arial"/>
                <a:ea typeface="Arial"/>
                <a:cs typeface="Arial"/>
                <a:sym typeface="Arial"/>
              </a:defRPr>
            </a:lvl3pPr>
            <a:lvl4pPr indent="0" lvl="3">
              <a:spcBef>
                <a:spcPts val="0"/>
              </a:spcBef>
              <a:spcAft>
                <a:spcPts val="0"/>
              </a:spcAft>
              <a:buSzPts val="3200"/>
              <a:buFont typeface="Arial"/>
              <a:buNone/>
              <a:defRPr sz="3200">
                <a:latin typeface="Arial"/>
                <a:ea typeface="Arial"/>
                <a:cs typeface="Arial"/>
                <a:sym typeface="Arial"/>
              </a:defRPr>
            </a:lvl4pPr>
            <a:lvl5pPr indent="0" lvl="4">
              <a:spcBef>
                <a:spcPts val="0"/>
              </a:spcBef>
              <a:spcAft>
                <a:spcPts val="0"/>
              </a:spcAft>
              <a:buSzPts val="3200"/>
              <a:buFont typeface="Arial"/>
              <a:buNone/>
              <a:defRPr sz="3200">
                <a:latin typeface="Arial"/>
                <a:ea typeface="Arial"/>
                <a:cs typeface="Arial"/>
                <a:sym typeface="Arial"/>
              </a:defRPr>
            </a:lvl5pPr>
            <a:lvl6pPr indent="0" lvl="5">
              <a:spcBef>
                <a:spcPts val="0"/>
              </a:spcBef>
              <a:spcAft>
                <a:spcPts val="0"/>
              </a:spcAft>
              <a:buSzPts val="3200"/>
              <a:buFont typeface="Arial"/>
              <a:buNone/>
              <a:defRPr sz="3200">
                <a:latin typeface="Arial"/>
                <a:ea typeface="Arial"/>
                <a:cs typeface="Arial"/>
                <a:sym typeface="Arial"/>
              </a:defRPr>
            </a:lvl6pPr>
            <a:lvl7pPr indent="0" lvl="6">
              <a:spcBef>
                <a:spcPts val="0"/>
              </a:spcBef>
              <a:spcAft>
                <a:spcPts val="0"/>
              </a:spcAft>
              <a:buSzPts val="3200"/>
              <a:buFont typeface="Arial"/>
              <a:buNone/>
              <a:defRPr sz="3200">
                <a:latin typeface="Arial"/>
                <a:ea typeface="Arial"/>
                <a:cs typeface="Arial"/>
                <a:sym typeface="Arial"/>
              </a:defRPr>
            </a:lvl7pPr>
            <a:lvl8pPr indent="0" lvl="7">
              <a:spcBef>
                <a:spcPts val="0"/>
              </a:spcBef>
              <a:spcAft>
                <a:spcPts val="0"/>
              </a:spcAft>
              <a:buSzPts val="3200"/>
              <a:buFont typeface="Arial"/>
              <a:buNone/>
              <a:defRPr sz="3200">
                <a:latin typeface="Arial"/>
                <a:ea typeface="Arial"/>
                <a:cs typeface="Arial"/>
                <a:sym typeface="Arial"/>
              </a:defRPr>
            </a:lvl8pPr>
            <a:lvl9pPr indent="0" lvl="8">
              <a:spcBef>
                <a:spcPts val="0"/>
              </a:spcBef>
              <a:spcAft>
                <a:spcPts val="0"/>
              </a:spcAft>
              <a:buSzPts val="3200"/>
              <a:buFont typeface="Arial"/>
              <a:buNone/>
              <a:defRPr sz="3200">
                <a:latin typeface="Arial"/>
                <a:ea typeface="Arial"/>
                <a:cs typeface="Arial"/>
                <a:sym typeface="Arial"/>
              </a:defRPr>
            </a:lvl9pPr>
          </a:lstStyle>
          <a:p/>
        </p:txBody>
      </p:sp>
      <p:sp>
        <p:nvSpPr>
          <p:cNvPr id="165" name="Google Shape;165;g3725d63969d_2_272"/>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1100"/>
              </a:spcBef>
              <a:spcAft>
                <a:spcPts val="0"/>
              </a:spcAft>
              <a:buClr>
                <a:srgbClr val="168FDF"/>
              </a:buClr>
              <a:buSzPts val="1400"/>
              <a:buNone/>
              <a:defRPr i="0" sz="2000" u="none" cap="none" strike="noStrike">
                <a:solidFill>
                  <a:schemeClr val="lt1"/>
                </a:solidFill>
              </a:defRPr>
            </a:lvl1pPr>
            <a:lvl2pPr indent="0" lvl="1" marL="457200" marR="0" algn="ctr">
              <a:lnSpc>
                <a:spcPct val="100000"/>
              </a:lnSpc>
              <a:spcBef>
                <a:spcPts val="500"/>
              </a:spcBef>
              <a:spcAft>
                <a:spcPts val="0"/>
              </a:spcAft>
              <a:buClr>
                <a:srgbClr val="168FDF"/>
              </a:buClr>
              <a:buSzPts val="1400"/>
              <a:buNone/>
              <a:defRPr i="0" sz="2000" u="none" cap="none" strike="noStrike">
                <a:solidFill>
                  <a:srgbClr val="2F2F2F"/>
                </a:solidFill>
              </a:defRPr>
            </a:lvl2pPr>
            <a:lvl3pPr indent="0" lvl="2" marL="914400" marR="0" algn="ctr">
              <a:lnSpc>
                <a:spcPct val="100000"/>
              </a:lnSpc>
              <a:spcBef>
                <a:spcPts val="500"/>
              </a:spcBef>
              <a:spcAft>
                <a:spcPts val="0"/>
              </a:spcAft>
              <a:buClr>
                <a:srgbClr val="168FDF"/>
              </a:buClr>
              <a:buSzPts val="1400"/>
              <a:buNone/>
              <a:defRPr i="0" sz="1900" u="none" cap="none" strike="noStrike">
                <a:solidFill>
                  <a:srgbClr val="2F2F2F"/>
                </a:solidFill>
              </a:defRPr>
            </a:lvl3pPr>
            <a:lvl4pPr indent="0" lvl="3" marL="1371600" marR="0" algn="ctr">
              <a:lnSpc>
                <a:spcPct val="100000"/>
              </a:lnSpc>
              <a:spcBef>
                <a:spcPts val="500"/>
              </a:spcBef>
              <a:spcAft>
                <a:spcPts val="0"/>
              </a:spcAft>
              <a:buClr>
                <a:srgbClr val="168FDF"/>
              </a:buClr>
              <a:buSzPts val="1400"/>
              <a:buNone/>
              <a:defRPr i="0" sz="1600" u="none" cap="none" strike="noStrike">
                <a:solidFill>
                  <a:srgbClr val="2F2F2F"/>
                </a:solidFill>
              </a:defRPr>
            </a:lvl4pPr>
            <a:lvl5pPr indent="0" lvl="4" marL="1828800" marR="0" algn="ctr">
              <a:lnSpc>
                <a:spcPct val="100000"/>
              </a:lnSpc>
              <a:spcBef>
                <a:spcPts val="500"/>
              </a:spcBef>
              <a:spcAft>
                <a:spcPts val="0"/>
              </a:spcAft>
              <a:buClr>
                <a:srgbClr val="168FDF"/>
              </a:buClr>
              <a:buSzPts val="1400"/>
              <a:buNone/>
              <a:defRPr i="0" sz="1600" u="none" cap="none" strike="noStrike">
                <a:solidFill>
                  <a:srgbClr val="2F2F2F"/>
                </a:solidFill>
              </a:defRPr>
            </a:lvl5pPr>
            <a:lvl6pPr indent="0" lvl="5" marL="2286000" marR="0" algn="ctr">
              <a:lnSpc>
                <a:spcPct val="90000"/>
              </a:lnSpc>
              <a:spcBef>
                <a:spcPts val="500"/>
              </a:spcBef>
              <a:spcAft>
                <a:spcPts val="0"/>
              </a:spcAft>
              <a:buClr>
                <a:schemeClr val="dk1"/>
              </a:buClr>
              <a:buSzPts val="1400"/>
              <a:buNone/>
              <a:defRPr i="0" sz="1600" u="none" cap="none" strike="noStrike">
                <a:solidFill>
                  <a:schemeClr val="dk1"/>
                </a:solidFill>
              </a:defRPr>
            </a:lvl6pPr>
            <a:lvl7pPr indent="0" lvl="6" marL="2743200" marR="0" algn="ctr">
              <a:lnSpc>
                <a:spcPct val="90000"/>
              </a:lnSpc>
              <a:spcBef>
                <a:spcPts val="500"/>
              </a:spcBef>
              <a:spcAft>
                <a:spcPts val="0"/>
              </a:spcAft>
              <a:buClr>
                <a:schemeClr val="dk1"/>
              </a:buClr>
              <a:buSzPts val="1400"/>
              <a:buNone/>
              <a:defRPr i="0" sz="1600" u="none" cap="none" strike="noStrike">
                <a:solidFill>
                  <a:schemeClr val="dk1"/>
                </a:solidFill>
              </a:defRPr>
            </a:lvl7pPr>
            <a:lvl8pPr indent="0" lvl="7" marL="3200400" marR="0" algn="ctr">
              <a:lnSpc>
                <a:spcPct val="90000"/>
              </a:lnSpc>
              <a:spcBef>
                <a:spcPts val="500"/>
              </a:spcBef>
              <a:spcAft>
                <a:spcPts val="0"/>
              </a:spcAft>
              <a:buClr>
                <a:schemeClr val="dk1"/>
              </a:buClr>
              <a:buSzPts val="1400"/>
              <a:buNone/>
              <a:defRPr i="0" sz="1600" u="none" cap="none" strike="noStrike">
                <a:solidFill>
                  <a:schemeClr val="dk1"/>
                </a:solidFill>
              </a:defRPr>
            </a:lvl8pPr>
            <a:lvl9pPr indent="0" lvl="8" marL="3657600" marR="0" algn="ctr">
              <a:lnSpc>
                <a:spcPct val="90000"/>
              </a:lnSpc>
              <a:spcBef>
                <a:spcPts val="500"/>
              </a:spcBef>
              <a:spcAft>
                <a:spcPts val="0"/>
              </a:spcAft>
              <a:buClr>
                <a:schemeClr val="dk1"/>
              </a:buClr>
              <a:buSzPts val="1400"/>
              <a:buNone/>
              <a:defRPr i="0" sz="1600" u="none" cap="none" strike="noStrike">
                <a:solidFill>
                  <a:schemeClr val="dk1"/>
                </a:solidFill>
              </a:defRPr>
            </a:lvl9pPr>
          </a:lstStyle>
          <a:p/>
        </p:txBody>
      </p:sp>
      <p:pic>
        <p:nvPicPr>
          <p:cNvPr id="166" name="Google Shape;166;g3725d63969d_2_272"/>
          <p:cNvPicPr preferRelativeResize="0"/>
          <p:nvPr/>
        </p:nvPicPr>
        <p:blipFill>
          <a:blip r:embed="rId3">
            <a:alphaModFix/>
          </a:blip>
          <a:stretch>
            <a:fillRect/>
          </a:stretch>
        </p:blipFill>
        <p:spPr>
          <a:xfrm>
            <a:off x="838202" y="5521467"/>
            <a:ext cx="1740800" cy="57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67" name="Shape 167"/>
        <p:cNvGrpSpPr/>
        <p:nvPr/>
      </p:nvGrpSpPr>
      <p:grpSpPr>
        <a:xfrm>
          <a:off x="0" y="0"/>
          <a:ext cx="0" cy="0"/>
          <a:chOff x="0" y="0"/>
          <a:chExt cx="0" cy="0"/>
        </a:xfrm>
      </p:grpSpPr>
      <p:sp>
        <p:nvSpPr>
          <p:cNvPr id="168" name="Google Shape;168;g3725d63969d_2_276"/>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indent="0" lvl="0" marL="0" marR="0" algn="ctr">
              <a:lnSpc>
                <a:spcPct val="90000"/>
              </a:lnSpc>
              <a:spcBef>
                <a:spcPts val="0"/>
              </a:spcBef>
              <a:spcAft>
                <a:spcPts val="0"/>
              </a:spcAft>
              <a:buClr>
                <a:srgbClr val="FFFFFF"/>
              </a:buClr>
              <a:buSzPts val="4300"/>
              <a:buNone/>
              <a:defRPr i="0" sz="4300" u="none" cap="none" strike="noStrike">
                <a:solidFill>
                  <a:srgbClr val="FFFFFF"/>
                </a:solidFill>
              </a:defRPr>
            </a:lvl1pPr>
            <a:lvl2pPr indent="0" lvl="1">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indent="0" lvl="2">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indent="0" lvl="3">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indent="0" lvl="4">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indent="0" lvl="5">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indent="0" lvl="6">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indent="0" lvl="7">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indent="0" lvl="8">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p:txBody>
      </p:sp>
      <p:sp>
        <p:nvSpPr>
          <p:cNvPr id="169" name="Google Shape;169;g3725d63969d_2_276"/>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i="0" sz="1100" u="none" cap="none" strike="noStrike">
                <a:solidFill>
                  <a:srgbClr val="2F2F2F"/>
                </a:solidFill>
              </a:defRPr>
            </a:lvl1pPr>
            <a:lvl2pPr indent="0" lvl="1" marL="0" marR="0" algn="r">
              <a:spcBef>
                <a:spcPts val="0"/>
              </a:spcBef>
              <a:buNone/>
              <a:defRPr i="0" sz="1100" u="none" cap="none" strike="noStrike">
                <a:solidFill>
                  <a:srgbClr val="2F2F2F"/>
                </a:solidFill>
              </a:defRPr>
            </a:lvl2pPr>
            <a:lvl3pPr indent="0" lvl="2" marL="0" marR="0" algn="r">
              <a:spcBef>
                <a:spcPts val="0"/>
              </a:spcBef>
              <a:buNone/>
              <a:defRPr i="0" sz="1100" u="none" cap="none" strike="noStrike">
                <a:solidFill>
                  <a:srgbClr val="2F2F2F"/>
                </a:solidFill>
              </a:defRPr>
            </a:lvl3pPr>
            <a:lvl4pPr indent="0" lvl="3" marL="0" marR="0" algn="r">
              <a:spcBef>
                <a:spcPts val="0"/>
              </a:spcBef>
              <a:buNone/>
              <a:defRPr i="0" sz="1100" u="none" cap="none" strike="noStrike">
                <a:solidFill>
                  <a:srgbClr val="2F2F2F"/>
                </a:solidFill>
              </a:defRPr>
            </a:lvl4pPr>
            <a:lvl5pPr indent="0" lvl="4" marL="0" marR="0" algn="r">
              <a:spcBef>
                <a:spcPts val="0"/>
              </a:spcBef>
              <a:buNone/>
              <a:defRPr i="0" sz="1100" u="none" cap="none" strike="noStrike">
                <a:solidFill>
                  <a:srgbClr val="2F2F2F"/>
                </a:solidFill>
              </a:defRPr>
            </a:lvl5pPr>
            <a:lvl6pPr indent="0" lvl="5" marL="0" marR="0" algn="r">
              <a:spcBef>
                <a:spcPts val="0"/>
              </a:spcBef>
              <a:buNone/>
              <a:defRPr i="0" sz="1100" u="none" cap="none" strike="noStrike">
                <a:solidFill>
                  <a:srgbClr val="2F2F2F"/>
                </a:solidFill>
              </a:defRPr>
            </a:lvl6pPr>
            <a:lvl7pPr indent="0" lvl="6" marL="0" marR="0" algn="r">
              <a:spcBef>
                <a:spcPts val="0"/>
              </a:spcBef>
              <a:buNone/>
              <a:defRPr i="0" sz="1100" u="none" cap="none" strike="noStrike">
                <a:solidFill>
                  <a:srgbClr val="2F2F2F"/>
                </a:solidFill>
              </a:defRPr>
            </a:lvl7pPr>
            <a:lvl8pPr indent="0" lvl="7" marL="0" marR="0" algn="r">
              <a:spcBef>
                <a:spcPts val="0"/>
              </a:spcBef>
              <a:buNone/>
              <a:defRPr i="0" sz="1100" u="none" cap="none" strike="noStrike">
                <a:solidFill>
                  <a:srgbClr val="2F2F2F"/>
                </a:solidFill>
              </a:defRPr>
            </a:lvl8pPr>
            <a:lvl9pPr indent="0" lvl="8" marL="0" marR="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0" name="Google Shape;170;g3725d63969d_2_276"/>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171" name="Google Shape;171;g3725d63969d_2_276"/>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72" name="Shape 172"/>
        <p:cNvGrpSpPr/>
        <p:nvPr/>
      </p:nvGrpSpPr>
      <p:grpSpPr>
        <a:xfrm>
          <a:off x="0" y="0"/>
          <a:ext cx="0" cy="0"/>
          <a:chOff x="0" y="0"/>
          <a:chExt cx="0" cy="0"/>
        </a:xfrm>
      </p:grpSpPr>
      <p:sp>
        <p:nvSpPr>
          <p:cNvPr id="173" name="Google Shape;173;g3725d63969d_2_281"/>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i="0" sz="1100" u="none" cap="none" strike="noStrike">
                <a:solidFill>
                  <a:srgbClr val="2F2F2F"/>
                </a:solidFill>
              </a:defRPr>
            </a:lvl1pPr>
            <a:lvl2pPr indent="0" lvl="1" marL="0" marR="0" algn="r">
              <a:spcBef>
                <a:spcPts val="0"/>
              </a:spcBef>
              <a:buNone/>
              <a:defRPr i="0" sz="1100" u="none" cap="none" strike="noStrike">
                <a:solidFill>
                  <a:srgbClr val="2F2F2F"/>
                </a:solidFill>
              </a:defRPr>
            </a:lvl2pPr>
            <a:lvl3pPr indent="0" lvl="2" marL="0" marR="0" algn="r">
              <a:spcBef>
                <a:spcPts val="0"/>
              </a:spcBef>
              <a:buNone/>
              <a:defRPr i="0" sz="1100" u="none" cap="none" strike="noStrike">
                <a:solidFill>
                  <a:srgbClr val="2F2F2F"/>
                </a:solidFill>
              </a:defRPr>
            </a:lvl3pPr>
            <a:lvl4pPr indent="0" lvl="3" marL="0" marR="0" algn="r">
              <a:spcBef>
                <a:spcPts val="0"/>
              </a:spcBef>
              <a:buNone/>
              <a:defRPr i="0" sz="1100" u="none" cap="none" strike="noStrike">
                <a:solidFill>
                  <a:srgbClr val="2F2F2F"/>
                </a:solidFill>
              </a:defRPr>
            </a:lvl4pPr>
            <a:lvl5pPr indent="0" lvl="4" marL="0" marR="0" algn="r">
              <a:spcBef>
                <a:spcPts val="0"/>
              </a:spcBef>
              <a:buNone/>
              <a:defRPr i="0" sz="1100" u="none" cap="none" strike="noStrike">
                <a:solidFill>
                  <a:srgbClr val="2F2F2F"/>
                </a:solidFill>
              </a:defRPr>
            </a:lvl5pPr>
            <a:lvl6pPr indent="0" lvl="5" marL="0" marR="0" algn="r">
              <a:spcBef>
                <a:spcPts val="0"/>
              </a:spcBef>
              <a:buNone/>
              <a:defRPr i="0" sz="1100" u="none" cap="none" strike="noStrike">
                <a:solidFill>
                  <a:srgbClr val="2F2F2F"/>
                </a:solidFill>
              </a:defRPr>
            </a:lvl6pPr>
            <a:lvl7pPr indent="0" lvl="6" marL="0" marR="0" algn="r">
              <a:spcBef>
                <a:spcPts val="0"/>
              </a:spcBef>
              <a:buNone/>
              <a:defRPr i="0" sz="1100" u="none" cap="none" strike="noStrike">
                <a:solidFill>
                  <a:srgbClr val="2F2F2F"/>
                </a:solidFill>
              </a:defRPr>
            </a:lvl7pPr>
            <a:lvl8pPr indent="0" lvl="7" marL="0" marR="0" algn="r">
              <a:spcBef>
                <a:spcPts val="0"/>
              </a:spcBef>
              <a:buNone/>
              <a:defRPr i="0" sz="1100" u="none" cap="none" strike="noStrike">
                <a:solidFill>
                  <a:srgbClr val="2F2F2F"/>
                </a:solidFill>
              </a:defRPr>
            </a:lvl8pPr>
            <a:lvl9pPr indent="0" lvl="8" marL="0" marR="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5" name="Shape 175"/>
        <p:cNvGrpSpPr/>
        <p:nvPr/>
      </p:nvGrpSpPr>
      <p:grpSpPr>
        <a:xfrm>
          <a:off x="0" y="0"/>
          <a:ext cx="0" cy="0"/>
          <a:chOff x="0" y="0"/>
          <a:chExt cx="0" cy="0"/>
        </a:xfrm>
      </p:grpSpPr>
      <p:sp>
        <p:nvSpPr>
          <p:cNvPr id="176" name="Google Shape;176;g3725d63969d_2_284"/>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indent="0" lvl="0" marL="0" marR="0" algn="l">
              <a:lnSpc>
                <a:spcPct val="90000"/>
              </a:lnSpc>
              <a:spcBef>
                <a:spcPts val="0"/>
              </a:spcBef>
              <a:spcAft>
                <a:spcPts val="0"/>
              </a:spcAft>
              <a:buClr>
                <a:srgbClr val="168FDF"/>
              </a:buClr>
              <a:buSzPts val="1400"/>
              <a:buNone/>
              <a:defRPr i="0" u="none" cap="none" strike="noStrike">
                <a:solidFill>
                  <a:srgbClr val="168FDF"/>
                </a:solidFill>
              </a:defRPr>
            </a:lvl1pPr>
            <a:lvl2pPr indent="0" lvl="1">
              <a:spcBef>
                <a:spcPts val="0"/>
              </a:spcBef>
              <a:spcAft>
                <a:spcPts val="0"/>
              </a:spcAft>
              <a:buClr>
                <a:srgbClr val="168FDF"/>
              </a:buClr>
              <a:buSzPts val="1400"/>
              <a:buFont typeface="Arial"/>
              <a:buNone/>
              <a:defRPr>
                <a:solidFill>
                  <a:srgbClr val="168FDF"/>
                </a:solidFill>
                <a:latin typeface="Arial"/>
                <a:ea typeface="Arial"/>
                <a:cs typeface="Arial"/>
                <a:sym typeface="Arial"/>
              </a:defRPr>
            </a:lvl2pPr>
            <a:lvl3pPr indent="0" lvl="2">
              <a:spcBef>
                <a:spcPts val="0"/>
              </a:spcBef>
              <a:spcAft>
                <a:spcPts val="0"/>
              </a:spcAft>
              <a:buClr>
                <a:srgbClr val="168FDF"/>
              </a:buClr>
              <a:buSzPts val="1400"/>
              <a:buFont typeface="Arial"/>
              <a:buNone/>
              <a:defRPr>
                <a:solidFill>
                  <a:srgbClr val="168FDF"/>
                </a:solidFill>
                <a:latin typeface="Arial"/>
                <a:ea typeface="Arial"/>
                <a:cs typeface="Arial"/>
                <a:sym typeface="Arial"/>
              </a:defRPr>
            </a:lvl3pPr>
            <a:lvl4pPr indent="0" lvl="3">
              <a:spcBef>
                <a:spcPts val="0"/>
              </a:spcBef>
              <a:spcAft>
                <a:spcPts val="0"/>
              </a:spcAft>
              <a:buClr>
                <a:srgbClr val="168FDF"/>
              </a:buClr>
              <a:buSzPts val="1400"/>
              <a:buFont typeface="Arial"/>
              <a:buNone/>
              <a:defRPr>
                <a:solidFill>
                  <a:srgbClr val="168FDF"/>
                </a:solidFill>
                <a:latin typeface="Arial"/>
                <a:ea typeface="Arial"/>
                <a:cs typeface="Arial"/>
                <a:sym typeface="Arial"/>
              </a:defRPr>
            </a:lvl4pPr>
            <a:lvl5pPr indent="0" lvl="4">
              <a:spcBef>
                <a:spcPts val="0"/>
              </a:spcBef>
              <a:spcAft>
                <a:spcPts val="0"/>
              </a:spcAft>
              <a:buClr>
                <a:srgbClr val="168FDF"/>
              </a:buClr>
              <a:buSzPts val="1400"/>
              <a:buFont typeface="Arial"/>
              <a:buNone/>
              <a:defRPr>
                <a:solidFill>
                  <a:srgbClr val="168FDF"/>
                </a:solidFill>
                <a:latin typeface="Arial"/>
                <a:ea typeface="Arial"/>
                <a:cs typeface="Arial"/>
                <a:sym typeface="Arial"/>
              </a:defRPr>
            </a:lvl5pPr>
            <a:lvl6pPr indent="0" lvl="5">
              <a:spcBef>
                <a:spcPts val="0"/>
              </a:spcBef>
              <a:spcAft>
                <a:spcPts val="0"/>
              </a:spcAft>
              <a:buClr>
                <a:srgbClr val="168FDF"/>
              </a:buClr>
              <a:buSzPts val="1400"/>
              <a:buFont typeface="Arial"/>
              <a:buNone/>
              <a:defRPr>
                <a:solidFill>
                  <a:srgbClr val="168FDF"/>
                </a:solidFill>
                <a:latin typeface="Arial"/>
                <a:ea typeface="Arial"/>
                <a:cs typeface="Arial"/>
                <a:sym typeface="Arial"/>
              </a:defRPr>
            </a:lvl6pPr>
            <a:lvl7pPr indent="0" lvl="6">
              <a:spcBef>
                <a:spcPts val="0"/>
              </a:spcBef>
              <a:spcAft>
                <a:spcPts val="0"/>
              </a:spcAft>
              <a:buClr>
                <a:srgbClr val="168FDF"/>
              </a:buClr>
              <a:buSzPts val="1400"/>
              <a:buFont typeface="Arial"/>
              <a:buNone/>
              <a:defRPr>
                <a:solidFill>
                  <a:srgbClr val="168FDF"/>
                </a:solidFill>
                <a:latin typeface="Arial"/>
                <a:ea typeface="Arial"/>
                <a:cs typeface="Arial"/>
                <a:sym typeface="Arial"/>
              </a:defRPr>
            </a:lvl7pPr>
            <a:lvl8pPr indent="0" lvl="7">
              <a:spcBef>
                <a:spcPts val="0"/>
              </a:spcBef>
              <a:spcAft>
                <a:spcPts val="0"/>
              </a:spcAft>
              <a:buClr>
                <a:srgbClr val="168FDF"/>
              </a:buClr>
              <a:buSzPts val="1400"/>
              <a:buFont typeface="Arial"/>
              <a:buNone/>
              <a:defRPr>
                <a:solidFill>
                  <a:srgbClr val="168FDF"/>
                </a:solidFill>
                <a:latin typeface="Arial"/>
                <a:ea typeface="Arial"/>
                <a:cs typeface="Arial"/>
                <a:sym typeface="Arial"/>
              </a:defRPr>
            </a:lvl8pPr>
            <a:lvl9pPr indent="0" lvl="8">
              <a:spcBef>
                <a:spcPts val="0"/>
              </a:spcBef>
              <a:spcAft>
                <a:spcPts val="0"/>
              </a:spcAft>
              <a:buClr>
                <a:srgbClr val="168FDF"/>
              </a:buClr>
              <a:buSzPts val="1400"/>
              <a:buFont typeface="Arial"/>
              <a:buNone/>
              <a:defRPr>
                <a:solidFill>
                  <a:srgbClr val="168FDF"/>
                </a:solidFill>
                <a:latin typeface="Arial"/>
                <a:ea typeface="Arial"/>
                <a:cs typeface="Arial"/>
                <a:sym typeface="Arial"/>
              </a:defRPr>
            </a:lvl9pPr>
          </a:lstStyle>
          <a:p/>
        </p:txBody>
      </p:sp>
      <p:sp>
        <p:nvSpPr>
          <p:cNvPr id="177" name="Google Shape;177;g3725d63969d_2_284"/>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178" name="Google Shape;178;g3725d63969d_2_284"/>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100" u="none" cap="none" strike="noStrike">
                <a:solidFill>
                  <a:srgbClr val="2F2F2F"/>
                </a:solidFill>
                <a:latin typeface="Gill Sans"/>
                <a:ea typeface="Gill Sans"/>
                <a:cs typeface="Gill Sans"/>
                <a:sym typeface="Gill Sans"/>
              </a:defRPr>
            </a:lvl1pPr>
            <a:lvl2pPr indent="0" lvl="1" marL="0" marR="0" algn="r">
              <a:spcBef>
                <a:spcPts val="0"/>
              </a:spcBef>
              <a:buNone/>
              <a:defRPr b="0" i="0" sz="1100" u="none" cap="none" strike="noStrike">
                <a:solidFill>
                  <a:srgbClr val="2F2F2F"/>
                </a:solidFill>
                <a:latin typeface="Gill Sans"/>
                <a:ea typeface="Gill Sans"/>
                <a:cs typeface="Gill Sans"/>
                <a:sym typeface="Gill Sans"/>
              </a:defRPr>
            </a:lvl2pPr>
            <a:lvl3pPr indent="0" lvl="2" marL="0" marR="0" algn="r">
              <a:spcBef>
                <a:spcPts val="0"/>
              </a:spcBef>
              <a:buNone/>
              <a:defRPr b="0" i="0" sz="1100" u="none" cap="none" strike="noStrike">
                <a:solidFill>
                  <a:srgbClr val="2F2F2F"/>
                </a:solidFill>
                <a:latin typeface="Gill Sans"/>
                <a:ea typeface="Gill Sans"/>
                <a:cs typeface="Gill Sans"/>
                <a:sym typeface="Gill Sans"/>
              </a:defRPr>
            </a:lvl3pPr>
            <a:lvl4pPr indent="0" lvl="3" marL="0" marR="0" algn="r">
              <a:spcBef>
                <a:spcPts val="0"/>
              </a:spcBef>
              <a:buNone/>
              <a:defRPr b="0" i="0" sz="1100" u="none" cap="none" strike="noStrike">
                <a:solidFill>
                  <a:srgbClr val="2F2F2F"/>
                </a:solidFill>
                <a:latin typeface="Gill Sans"/>
                <a:ea typeface="Gill Sans"/>
                <a:cs typeface="Gill Sans"/>
                <a:sym typeface="Gill Sans"/>
              </a:defRPr>
            </a:lvl4pPr>
            <a:lvl5pPr indent="0" lvl="4" marL="0" marR="0" algn="r">
              <a:spcBef>
                <a:spcPts val="0"/>
              </a:spcBef>
              <a:buNone/>
              <a:defRPr b="0" i="0" sz="1100" u="none" cap="none" strike="noStrike">
                <a:solidFill>
                  <a:srgbClr val="2F2F2F"/>
                </a:solidFill>
                <a:latin typeface="Gill Sans"/>
                <a:ea typeface="Gill Sans"/>
                <a:cs typeface="Gill Sans"/>
                <a:sym typeface="Gill Sans"/>
              </a:defRPr>
            </a:lvl5pPr>
            <a:lvl6pPr indent="0" lvl="5" marL="0" marR="0" algn="r">
              <a:spcBef>
                <a:spcPts val="0"/>
              </a:spcBef>
              <a:buNone/>
              <a:defRPr b="0" i="0" sz="1100" u="none" cap="none" strike="noStrike">
                <a:solidFill>
                  <a:srgbClr val="2F2F2F"/>
                </a:solidFill>
                <a:latin typeface="Gill Sans"/>
                <a:ea typeface="Gill Sans"/>
                <a:cs typeface="Gill Sans"/>
                <a:sym typeface="Gill Sans"/>
              </a:defRPr>
            </a:lvl6pPr>
            <a:lvl7pPr indent="0" lvl="6" marL="0" marR="0" algn="r">
              <a:spcBef>
                <a:spcPts val="0"/>
              </a:spcBef>
              <a:buNone/>
              <a:defRPr b="0" i="0" sz="1100" u="none" cap="none" strike="noStrike">
                <a:solidFill>
                  <a:srgbClr val="2F2F2F"/>
                </a:solidFill>
                <a:latin typeface="Gill Sans"/>
                <a:ea typeface="Gill Sans"/>
                <a:cs typeface="Gill Sans"/>
                <a:sym typeface="Gill Sans"/>
              </a:defRPr>
            </a:lvl7pPr>
            <a:lvl8pPr indent="0" lvl="7" marL="0" marR="0" algn="r">
              <a:spcBef>
                <a:spcPts val="0"/>
              </a:spcBef>
              <a:buNone/>
              <a:defRPr b="0" i="0" sz="1100" u="none" cap="none" strike="noStrike">
                <a:solidFill>
                  <a:srgbClr val="2F2F2F"/>
                </a:solidFill>
                <a:latin typeface="Gill Sans"/>
                <a:ea typeface="Gill Sans"/>
                <a:cs typeface="Gill Sans"/>
                <a:sym typeface="Gill Sans"/>
              </a:defRPr>
            </a:lvl8pPr>
            <a:lvl9pPr indent="0" lvl="8" marL="0" marR="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79" name="Google Shape;179;g3725d63969d_2_284"/>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180" name="Google Shape;180;g3725d63969d_2_284"/>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17500" lvl="4" marL="2286000" marR="0" algn="l">
              <a:lnSpc>
                <a:spcPct val="100000"/>
              </a:lnSpc>
              <a:spcBef>
                <a:spcPts val="5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49250" lvl="5" marL="27432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id="181" name="Google Shape;181;g3725d63969d_2_284"/>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2" name="Google Shape;32;g240fa8fc8f9_0_20"/>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3" name="Google Shape;33;g240fa8fc8f9_0_20"/>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4" name="Google Shape;34;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g240fa8fc8f9_0_25"/>
          <p:cNvPicPr preferRelativeResize="0"/>
          <p:nvPr/>
        </p:nvPicPr>
        <p:blipFill rotWithShape="1">
          <a:blip r:embed="rId3">
            <a:alphaModFix/>
          </a:blip>
          <a:srcRect b="767" l="0" r="0" t="768"/>
          <a:stretch/>
        </p:blipFill>
        <p:spPr>
          <a:xfrm>
            <a:off x="-1" y="6629401"/>
            <a:ext cx="12191698" cy="228593"/>
          </a:xfrm>
          <a:prstGeom prst="rect">
            <a:avLst/>
          </a:prstGeom>
          <a:noFill/>
          <a:ln>
            <a:noFill/>
          </a:ln>
        </p:spPr>
      </p:pic>
      <p:pic>
        <p:nvPicPr>
          <p:cNvPr descr="A black and white text&#10;&#10;Description automatically generated" id="38" name="Google Shape;38;g240fa8fc8f9_0_25"/>
          <p:cNvPicPr preferRelativeResize="0"/>
          <p:nvPr/>
        </p:nvPicPr>
        <p:blipFill rotWithShape="1">
          <a:blip r:embed="rId4">
            <a:alphaModFix/>
          </a:blip>
          <a:srcRect b="0" l="55418" r="0" t="0"/>
          <a:stretch/>
        </p:blipFill>
        <p:spPr>
          <a:xfrm>
            <a:off x="10997176" y="191850"/>
            <a:ext cx="845125" cy="919750"/>
          </a:xfrm>
          <a:prstGeom prst="rect">
            <a:avLst/>
          </a:prstGeom>
          <a:noFill/>
          <a:ln>
            <a:noFill/>
          </a:ln>
        </p:spPr>
      </p:pic>
      <p:sp>
        <p:nvSpPr>
          <p:cNvPr id="39" name="Google Shape;39;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3" name="Google Shape;43;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7" name="Google Shape;47;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48" name="Google Shape;48;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52" name="Google Shape;52;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slideLayout" Target="../slideLayouts/slideLayout4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24" Type="http://schemas.openxmlformats.org/officeDocument/2006/relationships/theme" Target="../theme/theme1.xml"/><Relationship Id="rId12" Type="http://schemas.openxmlformats.org/officeDocument/2006/relationships/slideLayout" Target="../slideLayouts/slideLayout33.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53.png"/><Relationship Id="rId4" Type="http://schemas.openxmlformats.org/officeDocument/2006/relationships/hyperlink" Target="http://report.aswf.io" TargetMode="External"/><Relationship Id="rId5" Type="http://schemas.openxmlformats.org/officeDocument/2006/relationships/image" Target="../media/image1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39.png"/><Relationship Id="rId4" Type="http://schemas.openxmlformats.org/officeDocument/2006/relationships/image" Target="../media/image1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40.png"/><Relationship Id="rId4" Type="http://schemas.openxmlformats.org/officeDocument/2006/relationships/image" Target="../media/image143.png"/><Relationship Id="rId5" Type="http://schemas.openxmlformats.org/officeDocument/2006/relationships/image" Target="../media/image1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5.png"/><Relationship Id="rId4" Type="http://schemas.openxmlformats.org/officeDocument/2006/relationships/image" Target="../media/image1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9.png"/><Relationship Id="rId4" Type="http://schemas.openxmlformats.org/officeDocument/2006/relationships/image" Target="../media/image1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0.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www.aswf.io/behind-the-screens/" TargetMode="External"/><Relationship Id="rId4" Type="http://schemas.openxmlformats.org/officeDocument/2006/relationships/image" Target="../media/image161.png"/><Relationship Id="rId9" Type="http://schemas.openxmlformats.org/officeDocument/2006/relationships/image" Target="../media/image165.png"/><Relationship Id="rId5" Type="http://schemas.openxmlformats.org/officeDocument/2006/relationships/image" Target="../media/image164.png"/><Relationship Id="rId6" Type="http://schemas.openxmlformats.org/officeDocument/2006/relationships/image" Target="../media/image183.png"/><Relationship Id="rId7" Type="http://schemas.openxmlformats.org/officeDocument/2006/relationships/image" Target="../media/image158.png"/><Relationship Id="rId8" Type="http://schemas.openxmlformats.org/officeDocument/2006/relationships/image" Target="../media/image172.png"/><Relationship Id="rId11" Type="http://schemas.openxmlformats.org/officeDocument/2006/relationships/image" Target="../media/image189.png"/><Relationship Id="rId10" Type="http://schemas.openxmlformats.org/officeDocument/2006/relationships/image" Target="../media/image167.png"/><Relationship Id="rId12" Type="http://schemas.openxmlformats.org/officeDocument/2006/relationships/image" Target="../media/image1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landscape.aswf.io/" TargetMode="External"/><Relationship Id="rId4" Type="http://schemas.openxmlformats.org/officeDocument/2006/relationships/image" Target="../media/image1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hyperlink" Target="https://opensourceforum.aswf.io" TargetMode="External"/><Relationship Id="rId4" Type="http://schemas.openxmlformats.org/officeDocument/2006/relationships/hyperlink" Target="https://opensourceforum.aswf.io" TargetMode="External"/><Relationship Id="rId5" Type="http://schemas.openxmlformats.org/officeDocument/2006/relationships/image" Target="../media/image169.png"/><Relationship Id="rId6" Type="http://schemas.openxmlformats.org/officeDocument/2006/relationships/image" Target="../media/image1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55.png"/><Relationship Id="rId4" Type="http://schemas.openxmlformats.org/officeDocument/2006/relationships/image" Target="../media/image162.png"/><Relationship Id="rId9" Type="http://schemas.openxmlformats.org/officeDocument/2006/relationships/image" Target="../media/image174.png"/><Relationship Id="rId5" Type="http://schemas.openxmlformats.org/officeDocument/2006/relationships/image" Target="../media/image163.png"/><Relationship Id="rId6" Type="http://schemas.openxmlformats.org/officeDocument/2006/relationships/image" Target="../media/image170.png"/><Relationship Id="rId7" Type="http://schemas.openxmlformats.org/officeDocument/2006/relationships/image" Target="../media/image168.png"/><Relationship Id="rId8" Type="http://schemas.openxmlformats.org/officeDocument/2006/relationships/image" Target="../media/image171.png"/><Relationship Id="rId11" Type="http://schemas.openxmlformats.org/officeDocument/2006/relationships/image" Target="../media/image178.png"/><Relationship Id="rId10" Type="http://schemas.openxmlformats.org/officeDocument/2006/relationships/image" Target="../media/image177.png"/><Relationship Id="rId13" Type="http://schemas.openxmlformats.org/officeDocument/2006/relationships/image" Target="../media/image175.png"/><Relationship Id="rId12" Type="http://schemas.openxmlformats.org/officeDocument/2006/relationships/image" Target="../media/image176.png"/><Relationship Id="rId15" Type="http://schemas.openxmlformats.org/officeDocument/2006/relationships/image" Target="../media/image179.png"/><Relationship Id="rId14" Type="http://schemas.openxmlformats.org/officeDocument/2006/relationships/image" Target="../media/image173.png"/><Relationship Id="rId17" Type="http://schemas.openxmlformats.org/officeDocument/2006/relationships/image" Target="../media/image180.png"/><Relationship Id="rId16" Type="http://schemas.openxmlformats.org/officeDocument/2006/relationships/image" Target="../media/image1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81.png"/><Relationship Id="rId4" Type="http://schemas.openxmlformats.org/officeDocument/2006/relationships/image" Target="../media/image185.jpg"/><Relationship Id="rId5" Type="http://schemas.openxmlformats.org/officeDocument/2006/relationships/image" Target="../media/image186.png"/><Relationship Id="rId6" Type="http://schemas.openxmlformats.org/officeDocument/2006/relationships/hyperlink" Target="https://openvdb.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207.png"/><Relationship Id="rId4" Type="http://schemas.openxmlformats.org/officeDocument/2006/relationships/image" Target="../media/image197.png"/><Relationship Id="rId5" Type="http://schemas.openxmlformats.org/officeDocument/2006/relationships/image" Target="../media/image193.jpg"/><Relationship Id="rId6" Type="http://schemas.openxmlformats.org/officeDocument/2006/relationships/image" Target="../media/image184.png"/><Relationship Id="rId7" Type="http://schemas.openxmlformats.org/officeDocument/2006/relationships/hyperlink" Target="https://opencolorio.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88.png"/><Relationship Id="rId4" Type="http://schemas.openxmlformats.org/officeDocument/2006/relationships/image" Target="../media/image187.jpg"/><Relationship Id="rId5" Type="http://schemas.openxmlformats.org/officeDocument/2006/relationships/image" Target="../media/image195.png"/><Relationship Id="rId6" Type="http://schemas.openxmlformats.org/officeDocument/2006/relationships/hyperlink" Target="https://opencue.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91.jpg"/><Relationship Id="rId4" Type="http://schemas.openxmlformats.org/officeDocument/2006/relationships/image" Target="../media/image201.jpg"/><Relationship Id="rId5" Type="http://schemas.openxmlformats.org/officeDocument/2006/relationships/image" Target="../media/image196.png"/><Relationship Id="rId6" Type="http://schemas.openxmlformats.org/officeDocument/2006/relationships/hyperlink" Target="https://openexr.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92.jpg"/><Relationship Id="rId4" Type="http://schemas.openxmlformats.org/officeDocument/2006/relationships/hyperlink" Target="https://opentimeline.io" TargetMode="External"/><Relationship Id="rId5" Type="http://schemas.openxmlformats.org/officeDocument/2006/relationships/image" Target="../media/image1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199.jpg"/><Relationship Id="rId4" Type="http://schemas.openxmlformats.org/officeDocument/2006/relationships/image" Target="../media/image204.jpg"/><Relationship Id="rId5" Type="http://schemas.openxmlformats.org/officeDocument/2006/relationships/image" Target="../media/image206.png"/><Relationship Id="rId6" Type="http://schemas.openxmlformats.org/officeDocument/2006/relationships/hyperlink" Target="https://openshadinglanguage.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38.png"/><Relationship Id="rId4" Type="http://schemas.openxmlformats.org/officeDocument/2006/relationships/hyperlink" Target="https://materialx.org" TargetMode="External"/><Relationship Id="rId5" Type="http://schemas.openxmlformats.org/officeDocument/2006/relationships/image" Target="../media/image2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198.png"/><Relationship Id="rId4" Type="http://schemas.openxmlformats.org/officeDocument/2006/relationships/hyperlink" Target="https://rez-project.io" TargetMode="External"/><Relationship Id="rId5" Type="http://schemas.openxmlformats.org/officeDocument/2006/relationships/image" Target="../media/image200.png"/><Relationship Id="rId6" Type="http://schemas.openxmlformats.org/officeDocument/2006/relationships/image" Target="../media/image2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hyperlink" Target="https://rawtoaces.org" TargetMode="External"/><Relationship Id="rId4" Type="http://schemas.openxmlformats.org/officeDocument/2006/relationships/image" Target="../media/image20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08.png"/><Relationship Id="rId4" Type="http://schemas.openxmlformats.org/officeDocument/2006/relationships/image" Target="../media/image202.png"/><Relationship Id="rId5" Type="http://schemas.openxmlformats.org/officeDocument/2006/relationships/hyperlink" Target="http://openeffects.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214.png"/><Relationship Id="rId4" Type="http://schemas.openxmlformats.org/officeDocument/2006/relationships/image" Target="../media/image212.png"/><Relationship Id="rId5" Type="http://schemas.openxmlformats.org/officeDocument/2006/relationships/image" Target="../media/image216.png"/><Relationship Id="rId6" Type="http://schemas.openxmlformats.org/officeDocument/2006/relationships/image" Target="../media/image217.png"/><Relationship Id="rId7" Type="http://schemas.openxmlformats.org/officeDocument/2006/relationships/hyperlink" Target="https://dpel.aswf.io" TargetMode="External"/><Relationship Id="rId8" Type="http://schemas.openxmlformats.org/officeDocument/2006/relationships/image" Target="../media/image2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openassetio.org" TargetMode="External"/><Relationship Id="rId4" Type="http://schemas.openxmlformats.org/officeDocument/2006/relationships/image" Target="../media/image224.png"/><Relationship Id="rId9" Type="http://schemas.openxmlformats.org/officeDocument/2006/relationships/image" Target="../media/image221.jpg"/><Relationship Id="rId5" Type="http://schemas.openxmlformats.org/officeDocument/2006/relationships/image" Target="../media/image210.png"/><Relationship Id="rId6" Type="http://schemas.openxmlformats.org/officeDocument/2006/relationships/image" Target="../media/image209.png"/><Relationship Id="rId7" Type="http://schemas.openxmlformats.org/officeDocument/2006/relationships/image" Target="../media/image215.png"/><Relationship Id="rId8" Type="http://schemas.openxmlformats.org/officeDocument/2006/relationships/image" Target="../media/image227.png"/><Relationship Id="rId11" Type="http://schemas.openxmlformats.org/officeDocument/2006/relationships/image" Target="../media/image218.jpg"/><Relationship Id="rId10" Type="http://schemas.openxmlformats.org/officeDocument/2006/relationships/image" Target="../media/image219.jpg"/><Relationship Id="rId13" Type="http://schemas.openxmlformats.org/officeDocument/2006/relationships/image" Target="../media/image236.jpg"/><Relationship Id="rId12" Type="http://schemas.openxmlformats.org/officeDocument/2006/relationships/image" Target="../media/image230.jpg"/><Relationship Id="rId15" Type="http://schemas.openxmlformats.org/officeDocument/2006/relationships/image" Target="../media/image228.jpg"/><Relationship Id="rId14" Type="http://schemas.openxmlformats.org/officeDocument/2006/relationships/image" Target="../media/image223.png"/><Relationship Id="rId17" Type="http://schemas.openxmlformats.org/officeDocument/2006/relationships/image" Target="../media/image220.png"/><Relationship Id="rId16" Type="http://schemas.openxmlformats.org/officeDocument/2006/relationships/image" Target="../media/image226.jpg"/><Relationship Id="rId19" Type="http://schemas.openxmlformats.org/officeDocument/2006/relationships/image" Target="../media/image233.jpg"/><Relationship Id="rId18" Type="http://schemas.openxmlformats.org/officeDocument/2006/relationships/image" Target="../media/image2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22.jpg"/><Relationship Id="rId5" Type="http://schemas.openxmlformats.org/officeDocument/2006/relationships/image" Target="../media/image229.jpg"/><Relationship Id="rId6" Type="http://schemas.openxmlformats.org/officeDocument/2006/relationships/image" Target="../media/image237.png"/><Relationship Id="rId7" Type="http://schemas.openxmlformats.org/officeDocument/2006/relationships/hyperlink" Target="https://openreviewinitiativ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232.png"/><Relationship Id="rId4" Type="http://schemas.openxmlformats.org/officeDocument/2006/relationships/image" Target="../media/image2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39.png"/><Relationship Id="rId4" Type="http://schemas.openxmlformats.org/officeDocument/2006/relationships/hyperlink" Target="https://tac.aswf.io/engagemen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96.png"/><Relationship Id="rId84" Type="http://schemas.openxmlformats.org/officeDocument/2006/relationships/image" Target="../media/image122.png"/><Relationship Id="rId83" Type="http://schemas.openxmlformats.org/officeDocument/2006/relationships/image" Target="../media/image129.png"/><Relationship Id="rId42" Type="http://schemas.openxmlformats.org/officeDocument/2006/relationships/image" Target="../media/image81.png"/><Relationship Id="rId86" Type="http://schemas.openxmlformats.org/officeDocument/2006/relationships/image" Target="../media/image141.png"/><Relationship Id="rId41" Type="http://schemas.openxmlformats.org/officeDocument/2006/relationships/image" Target="../media/image133.png"/><Relationship Id="rId85" Type="http://schemas.openxmlformats.org/officeDocument/2006/relationships/image" Target="../media/image146.png"/><Relationship Id="rId44" Type="http://schemas.openxmlformats.org/officeDocument/2006/relationships/image" Target="../media/image84.png"/><Relationship Id="rId88" Type="http://schemas.openxmlformats.org/officeDocument/2006/relationships/image" Target="../media/image130.png"/><Relationship Id="rId43" Type="http://schemas.openxmlformats.org/officeDocument/2006/relationships/image" Target="../media/image102.png"/><Relationship Id="rId87" Type="http://schemas.openxmlformats.org/officeDocument/2006/relationships/image" Target="../media/image128.png"/><Relationship Id="rId46" Type="http://schemas.openxmlformats.org/officeDocument/2006/relationships/image" Target="../media/image93.png"/><Relationship Id="rId45" Type="http://schemas.openxmlformats.org/officeDocument/2006/relationships/image" Target="../media/image92.png"/><Relationship Id="rId80" Type="http://schemas.openxmlformats.org/officeDocument/2006/relationships/image" Target="../media/image120.jpg"/><Relationship Id="rId82" Type="http://schemas.openxmlformats.org/officeDocument/2006/relationships/image" Target="../media/image124.png"/><Relationship Id="rId81" Type="http://schemas.openxmlformats.org/officeDocument/2006/relationships/image" Target="../media/image132.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63.png"/><Relationship Id="rId48" Type="http://schemas.openxmlformats.org/officeDocument/2006/relationships/image" Target="../media/image91.png"/><Relationship Id="rId47" Type="http://schemas.openxmlformats.org/officeDocument/2006/relationships/image" Target="../media/image86.png"/><Relationship Id="rId49" Type="http://schemas.openxmlformats.org/officeDocument/2006/relationships/image" Target="../media/image87.png"/><Relationship Id="rId5" Type="http://schemas.openxmlformats.org/officeDocument/2006/relationships/image" Target="../media/image57.png"/><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58.png"/><Relationship Id="rId73" Type="http://schemas.openxmlformats.org/officeDocument/2006/relationships/image" Target="../media/image114.png"/><Relationship Id="rId72" Type="http://schemas.openxmlformats.org/officeDocument/2006/relationships/image" Target="../media/image117.png"/><Relationship Id="rId31" Type="http://schemas.openxmlformats.org/officeDocument/2006/relationships/image" Target="../media/image95.png"/><Relationship Id="rId75" Type="http://schemas.openxmlformats.org/officeDocument/2006/relationships/image" Target="../media/image121.png"/><Relationship Id="rId30" Type="http://schemas.openxmlformats.org/officeDocument/2006/relationships/image" Target="../media/image75.png"/><Relationship Id="rId74" Type="http://schemas.openxmlformats.org/officeDocument/2006/relationships/image" Target="../media/image126.png"/><Relationship Id="rId33" Type="http://schemas.openxmlformats.org/officeDocument/2006/relationships/image" Target="../media/image83.png"/><Relationship Id="rId77" Type="http://schemas.openxmlformats.org/officeDocument/2006/relationships/image" Target="../media/image115.png"/><Relationship Id="rId32" Type="http://schemas.openxmlformats.org/officeDocument/2006/relationships/image" Target="../media/image76.png"/><Relationship Id="rId76" Type="http://schemas.openxmlformats.org/officeDocument/2006/relationships/image" Target="../media/image123.png"/><Relationship Id="rId35" Type="http://schemas.openxmlformats.org/officeDocument/2006/relationships/image" Target="../media/image80.png"/><Relationship Id="rId79" Type="http://schemas.openxmlformats.org/officeDocument/2006/relationships/image" Target="../media/image118.png"/><Relationship Id="rId34" Type="http://schemas.openxmlformats.org/officeDocument/2006/relationships/image" Target="../media/image125.png"/><Relationship Id="rId78" Type="http://schemas.openxmlformats.org/officeDocument/2006/relationships/image" Target="../media/image116.png"/><Relationship Id="rId71" Type="http://schemas.openxmlformats.org/officeDocument/2006/relationships/image" Target="../media/image138.png"/><Relationship Id="rId70" Type="http://schemas.openxmlformats.org/officeDocument/2006/relationships/image" Target="../media/image113.png"/><Relationship Id="rId37" Type="http://schemas.openxmlformats.org/officeDocument/2006/relationships/image" Target="../media/image98.png"/><Relationship Id="rId36" Type="http://schemas.openxmlformats.org/officeDocument/2006/relationships/image" Target="../media/image82.png"/><Relationship Id="rId39" Type="http://schemas.openxmlformats.org/officeDocument/2006/relationships/image" Target="../media/image94.png"/><Relationship Id="rId38" Type="http://schemas.openxmlformats.org/officeDocument/2006/relationships/image" Target="../media/image88.png"/><Relationship Id="rId62" Type="http://schemas.openxmlformats.org/officeDocument/2006/relationships/image" Target="../media/image112.png"/><Relationship Id="rId61" Type="http://schemas.openxmlformats.org/officeDocument/2006/relationships/image" Target="../media/image105.png"/><Relationship Id="rId20" Type="http://schemas.openxmlformats.org/officeDocument/2006/relationships/image" Target="../media/image72.png"/><Relationship Id="rId64" Type="http://schemas.openxmlformats.org/officeDocument/2006/relationships/image" Target="../media/image109.png"/><Relationship Id="rId63" Type="http://schemas.openxmlformats.org/officeDocument/2006/relationships/image" Target="../media/image111.png"/><Relationship Id="rId22" Type="http://schemas.openxmlformats.org/officeDocument/2006/relationships/image" Target="../media/image78.png"/><Relationship Id="rId66" Type="http://schemas.openxmlformats.org/officeDocument/2006/relationships/image" Target="../media/image104.png"/><Relationship Id="rId21" Type="http://schemas.openxmlformats.org/officeDocument/2006/relationships/image" Target="../media/image73.png"/><Relationship Id="rId65" Type="http://schemas.openxmlformats.org/officeDocument/2006/relationships/image" Target="../media/image108.png"/><Relationship Id="rId24" Type="http://schemas.openxmlformats.org/officeDocument/2006/relationships/image" Target="../media/image68.png"/><Relationship Id="rId68" Type="http://schemas.openxmlformats.org/officeDocument/2006/relationships/image" Target="../media/image119.png"/><Relationship Id="rId23" Type="http://schemas.openxmlformats.org/officeDocument/2006/relationships/image" Target="../media/image65.png"/><Relationship Id="rId67" Type="http://schemas.openxmlformats.org/officeDocument/2006/relationships/image" Target="../media/image131.png"/><Relationship Id="rId60" Type="http://schemas.openxmlformats.org/officeDocument/2006/relationships/image" Target="../media/image110.png"/><Relationship Id="rId26" Type="http://schemas.openxmlformats.org/officeDocument/2006/relationships/image" Target="../media/image85.png"/><Relationship Id="rId25" Type="http://schemas.openxmlformats.org/officeDocument/2006/relationships/image" Target="../media/image70.png"/><Relationship Id="rId69" Type="http://schemas.openxmlformats.org/officeDocument/2006/relationships/image" Target="../media/image127.png"/><Relationship Id="rId28" Type="http://schemas.openxmlformats.org/officeDocument/2006/relationships/image" Target="../media/image69.png"/><Relationship Id="rId27" Type="http://schemas.openxmlformats.org/officeDocument/2006/relationships/image" Target="../media/image74.png"/><Relationship Id="rId29" Type="http://schemas.openxmlformats.org/officeDocument/2006/relationships/image" Target="../media/image67.png"/><Relationship Id="rId51" Type="http://schemas.openxmlformats.org/officeDocument/2006/relationships/image" Target="../media/image90.png"/><Relationship Id="rId50" Type="http://schemas.openxmlformats.org/officeDocument/2006/relationships/image" Target="../media/image107.png"/><Relationship Id="rId53" Type="http://schemas.openxmlformats.org/officeDocument/2006/relationships/image" Target="../media/image97.png"/><Relationship Id="rId52" Type="http://schemas.openxmlformats.org/officeDocument/2006/relationships/image" Target="../media/image89.png"/><Relationship Id="rId11" Type="http://schemas.openxmlformats.org/officeDocument/2006/relationships/image" Target="../media/image53.png"/><Relationship Id="rId55" Type="http://schemas.openxmlformats.org/officeDocument/2006/relationships/image" Target="../media/image101.png"/><Relationship Id="rId10" Type="http://schemas.openxmlformats.org/officeDocument/2006/relationships/image" Target="../media/image61.png"/><Relationship Id="rId54" Type="http://schemas.openxmlformats.org/officeDocument/2006/relationships/image" Target="../media/image99.png"/><Relationship Id="rId13" Type="http://schemas.openxmlformats.org/officeDocument/2006/relationships/image" Target="../media/image62.png"/><Relationship Id="rId57" Type="http://schemas.openxmlformats.org/officeDocument/2006/relationships/image" Target="../media/image160.png"/><Relationship Id="rId12" Type="http://schemas.openxmlformats.org/officeDocument/2006/relationships/image" Target="../media/image54.png"/><Relationship Id="rId56" Type="http://schemas.openxmlformats.org/officeDocument/2006/relationships/image" Target="../media/image106.png"/><Relationship Id="rId15" Type="http://schemas.openxmlformats.org/officeDocument/2006/relationships/image" Target="../media/image60.png"/><Relationship Id="rId59" Type="http://schemas.openxmlformats.org/officeDocument/2006/relationships/image" Target="../media/image103.png"/><Relationship Id="rId14" Type="http://schemas.openxmlformats.org/officeDocument/2006/relationships/image" Target="../media/image77.png"/><Relationship Id="rId58" Type="http://schemas.openxmlformats.org/officeDocument/2006/relationships/image" Target="../media/image100.png"/><Relationship Id="rId17" Type="http://schemas.openxmlformats.org/officeDocument/2006/relationships/image" Target="../media/image64.png"/><Relationship Id="rId16" Type="http://schemas.openxmlformats.org/officeDocument/2006/relationships/image" Target="../media/image59.jpg"/><Relationship Id="rId19" Type="http://schemas.openxmlformats.org/officeDocument/2006/relationships/image" Target="../media/image79.png"/><Relationship Id="rId18"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57.png"/><Relationship Id="rId4" Type="http://schemas.openxmlformats.org/officeDocument/2006/relationships/image" Target="../media/image152.png"/><Relationship Id="rId5" Type="http://schemas.openxmlformats.org/officeDocument/2006/relationships/image" Target="../media/image1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
          <p:cNvSpPr txBox="1"/>
          <p:nvPr>
            <p:ph type="title"/>
          </p:nvPr>
        </p:nvSpPr>
        <p:spPr>
          <a:xfrm>
            <a:off x="58034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6600"/>
              <a:buFont typeface="Arial"/>
              <a:buNone/>
            </a:pPr>
            <a:r>
              <a:rPr lang="en-US" sz="6600"/>
              <a:t>Overview</a:t>
            </a:r>
            <a:endParaRPr/>
          </a:p>
        </p:txBody>
      </p:sp>
      <p:sp>
        <p:nvSpPr>
          <p:cNvPr id="187" name="Google Shape;187;p1"/>
          <p:cNvSpPr txBox="1"/>
          <p:nvPr>
            <p:ph idx="1" type="subTitle"/>
          </p:nvPr>
        </p:nvSpPr>
        <p:spPr>
          <a:xfrm>
            <a:off x="5803400" y="38039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379" name="Google Shape;37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a:p>
            <a:pPr indent="0" lvl="0" marL="0" rtl="0" algn="ctr">
              <a:spcBef>
                <a:spcPts val="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380" name="Google Shape;38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381" name="Google Shape;381;g125e828e038_1_157"/>
          <p:cNvPicPr preferRelativeResize="0"/>
          <p:nvPr/>
        </p:nvPicPr>
        <p:blipFill>
          <a:blip r:embed="rId5">
            <a:alphaModFix/>
          </a:blip>
          <a:stretch>
            <a:fillRect/>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387" name="Google Shape;38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4313"/>
              </a:srgbClr>
            </a:outerShdw>
          </a:effectLst>
        </p:spPr>
      </p:pic>
      <p:pic>
        <p:nvPicPr>
          <p:cNvPr descr="Google Shape;305;p2" id="388" name="Google Shape;38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389" name="Google Shape;38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395" name="Google Shape;39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396" name="Google Shape;396;p1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Why the Academy Software Foundation?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0" st="0"/>
                                            </p:txEl>
                                          </p:spTgt>
                                        </p:tgtEl>
                                        <p:attrNameLst>
                                          <p:attrName>style.visibility</p:attrName>
                                        </p:attrNameLst>
                                      </p:cBhvr>
                                      <p:to>
                                        <p:strVal val="visible"/>
                                      </p:to>
                                    </p:set>
                                    <p:animEffect filter="fade" transition="in">
                                      <p:cBhvr>
                                        <p:cTn dur="200"/>
                                        <p:tgtEl>
                                          <p:spTgt spid="3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1" st="1"/>
                                            </p:txEl>
                                          </p:spTgt>
                                        </p:tgtEl>
                                        <p:attrNameLst>
                                          <p:attrName>style.visibility</p:attrName>
                                        </p:attrNameLst>
                                      </p:cBhvr>
                                      <p:to>
                                        <p:strVal val="visible"/>
                                      </p:to>
                                    </p:set>
                                    <p:animEffect filter="fade" transition="in">
                                      <p:cBhvr>
                                        <p:cTn dur="200"/>
                                        <p:tgtEl>
                                          <p:spTgt spid="3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2" st="2"/>
                                            </p:txEl>
                                          </p:spTgt>
                                        </p:tgtEl>
                                        <p:attrNameLst>
                                          <p:attrName>style.visibility</p:attrName>
                                        </p:attrNameLst>
                                      </p:cBhvr>
                                      <p:to>
                                        <p:strVal val="visible"/>
                                      </p:to>
                                    </p:set>
                                    <p:animEffect filter="fade" transition="in">
                                      <p:cBhvr>
                                        <p:cTn dur="200"/>
                                        <p:tgtEl>
                                          <p:spTgt spid="3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3" st="3"/>
                                            </p:txEl>
                                          </p:spTgt>
                                        </p:tgtEl>
                                        <p:attrNameLst>
                                          <p:attrName>style.visibility</p:attrName>
                                        </p:attrNameLst>
                                      </p:cBhvr>
                                      <p:to>
                                        <p:strVal val="visible"/>
                                      </p:to>
                                    </p:set>
                                    <p:animEffect filter="fade" transition="in">
                                      <p:cBhvr>
                                        <p:cTn dur="200"/>
                                        <p:tgtEl>
                                          <p:spTgt spid="3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335b4b0fa99_0_3" title="Milestone Number"/>
          <p:cNvSpPr/>
          <p:nvPr/>
        </p:nvSpPr>
        <p:spPr>
          <a:xfrm>
            <a:off x="1279872" y="418993"/>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402" name="Google Shape;402;g335b4b0fa99_0_3" title="Milestone Tall Arrow"/>
          <p:cNvSpPr/>
          <p:nvPr/>
        </p:nvSpPr>
        <p:spPr>
          <a:xfrm>
            <a:off x="1238426" y="224875"/>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3" name="Google Shape;403;g335b4b0fa99_0_3"/>
          <p:cNvSpPr txBox="1"/>
          <p:nvPr/>
        </p:nvSpPr>
        <p:spPr>
          <a:xfrm>
            <a:off x="-280320" y="187278"/>
            <a:ext cx="1449900" cy="2565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404" name="Google Shape;404;g335b4b0fa99_0_3"/>
          <p:cNvSpPr txBox="1"/>
          <p:nvPr/>
        </p:nvSpPr>
        <p:spPr>
          <a:xfrm>
            <a:off x="-88856" y="723020"/>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405" name="Google Shape;405;g335b4b0fa99_0_3" title="Milestone Arrow"/>
          <p:cNvSpPr/>
          <p:nvPr/>
        </p:nvSpPr>
        <p:spPr>
          <a:xfrm>
            <a:off x="1797945" y="2802075"/>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06" name="Google Shape;406;g335b4b0fa99_0_3" title="Milestone Number"/>
          <p:cNvSpPr/>
          <p:nvPr/>
        </p:nvSpPr>
        <p:spPr>
          <a:xfrm>
            <a:off x="1878244" y="29560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407" name="Google Shape;407;g335b4b0fa99_0_3" title="Milestone Text"/>
          <p:cNvGrpSpPr/>
          <p:nvPr/>
        </p:nvGrpSpPr>
        <p:grpSpPr>
          <a:xfrm>
            <a:off x="1799466" y="609522"/>
            <a:ext cx="1591410" cy="698881"/>
            <a:chOff x="2084853" y="-1437412"/>
            <a:chExt cx="1718400" cy="754650"/>
          </a:xfrm>
        </p:grpSpPr>
        <p:sp>
          <p:nvSpPr>
            <p:cNvPr id="408" name="Google Shape;408;g335b4b0fa99_0_3"/>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409" name="Google Shape;409;g335b4b0fa99_0_3"/>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410" name="Google Shape;410;g335b4b0fa99_0_3" title="Milestone 4"/>
          <p:cNvGrpSpPr/>
          <p:nvPr/>
        </p:nvGrpSpPr>
        <p:grpSpPr>
          <a:xfrm>
            <a:off x="2869477" y="3261432"/>
            <a:ext cx="1428554" cy="2371601"/>
            <a:chOff x="5194569" y="2879132"/>
            <a:chExt cx="1542548" cy="2560848"/>
          </a:xfrm>
        </p:grpSpPr>
        <p:sp>
          <p:nvSpPr>
            <p:cNvPr id="411" name="Google Shape;411;g335b4b0fa99_0_3"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12" name="Google Shape;412;g335b4b0fa99_0_3"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413" name="Google Shape;413;g335b4b0fa99_0_3" title="Milestone Text"/>
            <p:cNvGrpSpPr/>
            <p:nvPr/>
          </p:nvGrpSpPr>
          <p:grpSpPr>
            <a:xfrm>
              <a:off x="5194569" y="2879132"/>
              <a:ext cx="1542548" cy="559915"/>
              <a:chOff x="1900453" y="1419541"/>
              <a:chExt cx="1542548" cy="559915"/>
            </a:xfrm>
          </p:grpSpPr>
          <p:sp>
            <p:nvSpPr>
              <p:cNvPr id="414" name="Google Shape;414;g335b4b0fa99_0_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15" name="Google Shape;415;g335b4b0fa99_0_3"/>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800" u="none" cap="none" strike="noStrike">
                    <a:solidFill>
                      <a:srgbClr val="FFD966"/>
                    </a:solidFill>
                    <a:latin typeface="Trebuchet MS"/>
                    <a:ea typeface="Trebuchet MS"/>
                    <a:cs typeface="Trebuchet MS"/>
                    <a:sym typeface="Trebuchet MS"/>
                  </a:rPr>
                  <a:t>May 1 2019</a:t>
                </a:r>
                <a:endParaRPr b="0" i="0" sz="8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B0F0"/>
                  </a:solidFill>
                  <a:latin typeface="Trebuchet MS"/>
                  <a:ea typeface="Trebuchet MS"/>
                  <a:cs typeface="Trebuchet MS"/>
                  <a:sym typeface="Trebuchet MS"/>
                </a:endParaRPr>
              </a:p>
            </p:txBody>
          </p:sp>
          <p:sp>
            <p:nvSpPr>
              <p:cNvPr id="416" name="Google Shape;416;g335b4b0fa99_0_3"/>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417" name="Google Shape;417;g335b4b0fa99_0_3" title="Milestone 8"/>
          <p:cNvGrpSpPr/>
          <p:nvPr/>
        </p:nvGrpSpPr>
        <p:grpSpPr>
          <a:xfrm>
            <a:off x="4508378" y="5033593"/>
            <a:ext cx="406460" cy="440455"/>
            <a:chOff x="7791443" y="4810913"/>
            <a:chExt cx="538500" cy="608700"/>
          </a:xfrm>
        </p:grpSpPr>
        <p:sp>
          <p:nvSpPr>
            <p:cNvPr id="418" name="Google Shape;418;g335b4b0fa99_0_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B4982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B49823"/>
                </a:solidFill>
                <a:latin typeface="Trebuchet MS"/>
                <a:ea typeface="Trebuchet MS"/>
                <a:cs typeface="Trebuchet MS"/>
                <a:sym typeface="Trebuchet MS"/>
              </a:endParaRPr>
            </a:p>
          </p:txBody>
        </p:sp>
        <p:sp>
          <p:nvSpPr>
            <p:cNvPr id="419" name="Google Shape;419;g335b4b0fa99_0_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COVID</a:t>
              </a:r>
              <a:endParaRPr b="0" i="0" sz="13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19</a:t>
              </a:r>
              <a:endParaRPr b="0" i="0" sz="900" u="none" cap="none" strike="noStrike">
                <a:solidFill>
                  <a:srgbClr val="B49823"/>
                </a:solidFill>
                <a:latin typeface="Arial"/>
                <a:ea typeface="Arial"/>
                <a:cs typeface="Arial"/>
                <a:sym typeface="Arial"/>
              </a:endParaRPr>
            </a:p>
          </p:txBody>
        </p:sp>
      </p:grpSp>
      <p:grpSp>
        <p:nvGrpSpPr>
          <p:cNvPr id="420" name="Google Shape;420;g335b4b0fa99_0_3" title="Milestone 3"/>
          <p:cNvGrpSpPr/>
          <p:nvPr/>
        </p:nvGrpSpPr>
        <p:grpSpPr>
          <a:xfrm>
            <a:off x="2330837" y="2761550"/>
            <a:ext cx="1591611" cy="2848346"/>
            <a:chOff x="3350604" y="2363462"/>
            <a:chExt cx="1718617" cy="3075635"/>
          </a:xfrm>
        </p:grpSpPr>
        <p:sp>
          <p:nvSpPr>
            <p:cNvPr id="421" name="Google Shape;421;g335b4b0fa99_0_3"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22" name="Google Shape;422;g335b4b0fa99_0_3"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423" name="Google Shape;423;g335b4b0fa99_0_3"/>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424" name="Google Shape;424;g335b4b0fa99_0_3" title="Milestone 3"/>
          <p:cNvGrpSpPr/>
          <p:nvPr/>
        </p:nvGrpSpPr>
        <p:grpSpPr>
          <a:xfrm>
            <a:off x="3483902" y="627540"/>
            <a:ext cx="1592998" cy="4998864"/>
            <a:chOff x="3222037" y="41689"/>
            <a:chExt cx="1720114" cy="5397758"/>
          </a:xfrm>
        </p:grpSpPr>
        <p:sp>
          <p:nvSpPr>
            <p:cNvPr id="425" name="Google Shape;425;g335b4b0fa99_0_3"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26" name="Google Shape;426;g335b4b0fa99_0_3"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427" name="Google Shape;427;g335b4b0fa99_0_3" title="Milestone Text"/>
            <p:cNvGrpSpPr/>
            <p:nvPr/>
          </p:nvGrpSpPr>
          <p:grpSpPr>
            <a:xfrm>
              <a:off x="3223751" y="41689"/>
              <a:ext cx="1718400" cy="777640"/>
              <a:chOff x="1884312" y="-1417902"/>
              <a:chExt cx="1718400" cy="777640"/>
            </a:xfrm>
          </p:grpSpPr>
          <p:sp>
            <p:nvSpPr>
              <p:cNvPr id="428" name="Google Shape;428;g335b4b0fa99_0_3"/>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 2019</a:t>
                </a:r>
                <a:endParaRPr b="0" i="0" sz="1500" u="none" cap="none" strike="noStrike">
                  <a:solidFill>
                    <a:srgbClr val="FFD966"/>
                  </a:solidFill>
                  <a:latin typeface="Arial"/>
                  <a:ea typeface="Arial"/>
                  <a:cs typeface="Arial"/>
                  <a:sym typeface="Arial"/>
                </a:endParaRPr>
              </a:p>
            </p:txBody>
          </p:sp>
          <p:sp>
            <p:nvSpPr>
              <p:cNvPr id="429" name="Google Shape;429;g335b4b0fa99_0_3"/>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30" name="Google Shape;430;g335b4b0fa99_0_3" title="Milestone Arrow"/>
          <p:cNvSpPr/>
          <p:nvPr/>
        </p:nvSpPr>
        <p:spPr>
          <a:xfrm>
            <a:off x="4000519" y="3011742"/>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1" name="Google Shape;431;g335b4b0fa99_0_3" title="Milestone Number"/>
          <p:cNvSpPr/>
          <p:nvPr/>
        </p:nvSpPr>
        <p:spPr>
          <a:xfrm>
            <a:off x="4092236" y="3122472"/>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432" name="Google Shape;432;g335b4b0fa99_0_3"/>
          <p:cNvSpPr txBox="1"/>
          <p:nvPr/>
        </p:nvSpPr>
        <p:spPr>
          <a:xfrm>
            <a:off x="4029809" y="2361175"/>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433" name="Google Shape;433;g335b4b0fa99_0_3" title="Milestone 3"/>
          <p:cNvGrpSpPr/>
          <p:nvPr/>
        </p:nvGrpSpPr>
        <p:grpSpPr>
          <a:xfrm>
            <a:off x="4990974" y="2032325"/>
            <a:ext cx="515097" cy="3577817"/>
            <a:chOff x="3360040" y="1779237"/>
            <a:chExt cx="556200" cy="3863316"/>
          </a:xfrm>
        </p:grpSpPr>
        <p:sp>
          <p:nvSpPr>
            <p:cNvPr id="434" name="Google Shape;434;g335b4b0fa99_0_3"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35" name="Google Shape;435;g335b4b0fa99_0_3"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436" name="Google Shape;436;g335b4b0fa99_0_3"/>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Open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Shading </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Language</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chemeClr val="lt1"/>
                  </a:solidFill>
                  <a:latin typeface="Trebuchet MS"/>
                  <a:ea typeface="Trebuchet MS"/>
                  <a:cs typeface="Trebuchet MS"/>
                  <a:sym typeface="Trebuchet MS"/>
                </a:rPr>
                <a:t>DockYard</a:t>
              </a:r>
              <a:endParaRPr b="0" i="0" sz="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437" name="Google Shape;437;g335b4b0fa99_0_3"/>
          <p:cNvGrpSpPr/>
          <p:nvPr/>
        </p:nvGrpSpPr>
        <p:grpSpPr>
          <a:xfrm>
            <a:off x="5560580" y="595052"/>
            <a:ext cx="1245446" cy="5014739"/>
            <a:chOff x="6941408" y="649743"/>
            <a:chExt cx="1245446" cy="5014739"/>
          </a:xfrm>
        </p:grpSpPr>
        <p:grpSp>
          <p:nvGrpSpPr>
            <p:cNvPr id="438" name="Google Shape;438;g335b4b0fa99_0_3"/>
            <p:cNvGrpSpPr/>
            <p:nvPr/>
          </p:nvGrpSpPr>
          <p:grpSpPr>
            <a:xfrm>
              <a:off x="6941408" y="649743"/>
              <a:ext cx="1245446" cy="5014739"/>
              <a:chOff x="7627208" y="649743"/>
              <a:chExt cx="1245446" cy="5014739"/>
            </a:xfrm>
          </p:grpSpPr>
          <p:sp>
            <p:nvSpPr>
              <p:cNvPr id="439" name="Google Shape;439;g335b4b0fa99_0_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40" name="Google Shape;440;g335b4b0fa99_0_3" title="Milestone Text"/>
              <p:cNvGrpSpPr/>
              <p:nvPr/>
            </p:nvGrpSpPr>
            <p:grpSpPr>
              <a:xfrm>
                <a:off x="7627208" y="649743"/>
                <a:ext cx="1245446" cy="740434"/>
                <a:chOff x="2070091" y="-1059208"/>
                <a:chExt cx="1344829" cy="771446"/>
              </a:xfrm>
            </p:grpSpPr>
            <p:sp>
              <p:nvSpPr>
                <p:cNvPr id="441" name="Google Shape;441;g335b4b0fa99_0_3"/>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5"/>
                      </a:solidFill>
                      <a:latin typeface="Trebuchet MS"/>
                      <a:ea typeface="Trebuchet MS"/>
                      <a:cs typeface="Trebuchet MS"/>
                      <a:sym typeface="Trebuchet MS"/>
                    </a:rPr>
                    <a:t>Open Source Days 2020</a:t>
                  </a:r>
                  <a:endParaRPr b="0" i="0" sz="1500" u="none" cap="none" strike="noStrike">
                    <a:solidFill>
                      <a:srgbClr val="FFD965"/>
                    </a:solidFill>
                    <a:latin typeface="Arial"/>
                    <a:ea typeface="Arial"/>
                    <a:cs typeface="Arial"/>
                    <a:sym typeface="Arial"/>
                  </a:endParaRPr>
                </a:p>
              </p:txBody>
            </p:sp>
            <p:sp>
              <p:nvSpPr>
                <p:cNvPr id="442" name="Google Shape;442;g335b4b0fa99_0_3"/>
                <p:cNvSpPr txBox="1"/>
                <p:nvPr/>
              </p:nvSpPr>
              <p:spPr>
                <a:xfrm>
                  <a:off x="2070091" y="-441662"/>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443" name="Google Shape;443;g335b4b0fa99_0_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444" name="Google Shape;444;g335b4b0fa99_0_3"/>
          <p:cNvGrpSpPr/>
          <p:nvPr/>
        </p:nvGrpSpPr>
        <p:grpSpPr>
          <a:xfrm>
            <a:off x="187650" y="3694404"/>
            <a:ext cx="759843" cy="1958495"/>
            <a:chOff x="1439424" y="3403934"/>
            <a:chExt cx="820476" cy="2114777"/>
          </a:xfrm>
        </p:grpSpPr>
        <p:grpSp>
          <p:nvGrpSpPr>
            <p:cNvPr id="445" name="Google Shape;445;g335b4b0fa99_0_3"/>
            <p:cNvGrpSpPr/>
            <p:nvPr/>
          </p:nvGrpSpPr>
          <p:grpSpPr>
            <a:xfrm>
              <a:off x="1439424" y="3945707"/>
              <a:ext cx="818400" cy="1573004"/>
              <a:chOff x="96469" y="3863942"/>
              <a:chExt cx="818400" cy="1573004"/>
            </a:xfrm>
          </p:grpSpPr>
          <p:sp>
            <p:nvSpPr>
              <p:cNvPr id="446" name="Google Shape;446;g335b4b0fa99_0_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47" name="Google Shape;447;g335b4b0fa99_0_3" title="Milestone Text"/>
              <p:cNvGrpSpPr/>
              <p:nvPr/>
            </p:nvGrpSpPr>
            <p:grpSpPr>
              <a:xfrm>
                <a:off x="96469" y="3863942"/>
                <a:ext cx="818400" cy="872733"/>
                <a:chOff x="1147427" y="3655833"/>
                <a:chExt cx="818400" cy="872733"/>
              </a:xfrm>
            </p:grpSpPr>
            <p:sp>
              <p:nvSpPr>
                <p:cNvPr id="448" name="Google Shape;448;g335b4b0fa99_0_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449" name="Google Shape;449;g335b4b0fa99_0_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450" name="Google Shape;450;g335b4b0fa99_0_3"/>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451" name="Google Shape;451;g335b4b0fa99_0_3"/>
          <p:cNvGrpSpPr/>
          <p:nvPr/>
        </p:nvGrpSpPr>
        <p:grpSpPr>
          <a:xfrm>
            <a:off x="6663206" y="591107"/>
            <a:ext cx="1254942" cy="5035263"/>
            <a:chOff x="8850426" y="35014"/>
            <a:chExt cx="1355083" cy="5437062"/>
          </a:xfrm>
        </p:grpSpPr>
        <p:sp>
          <p:nvSpPr>
            <p:cNvPr id="452" name="Google Shape;452;g335b4b0fa99_0_3"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53" name="Google Shape;453;g335b4b0fa99_0_3" title="Milestone Text"/>
            <p:cNvGrpSpPr/>
            <p:nvPr/>
          </p:nvGrpSpPr>
          <p:grpSpPr>
            <a:xfrm>
              <a:off x="8850426" y="35014"/>
              <a:ext cx="1355083" cy="750022"/>
              <a:chOff x="2003774" y="-1080659"/>
              <a:chExt cx="1355083" cy="723680"/>
            </a:xfrm>
          </p:grpSpPr>
          <p:sp>
            <p:nvSpPr>
              <p:cNvPr id="454" name="Google Shape;454;g335b4b0fa99_0_3"/>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Days 2021</a:t>
                </a:r>
                <a:endParaRPr b="0" i="0" sz="1500" u="none" cap="none" strike="noStrike">
                  <a:solidFill>
                    <a:srgbClr val="FFD966"/>
                  </a:solidFill>
                  <a:latin typeface="Arial"/>
                  <a:ea typeface="Arial"/>
                  <a:cs typeface="Arial"/>
                  <a:sym typeface="Arial"/>
                </a:endParaRPr>
              </a:p>
            </p:txBody>
          </p:sp>
          <p:sp>
            <p:nvSpPr>
              <p:cNvPr id="455" name="Google Shape;455;g335b4b0fa99_0_3"/>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56" name="Google Shape;456;g335b4b0fa99_0_3" title="Milestone Number"/>
            <p:cNvSpPr/>
            <p:nvPr/>
          </p:nvSpPr>
          <p:spPr>
            <a:xfrm>
              <a:off x="8955720"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457" name="Google Shape;457;g335b4b0fa99_0_3" title="Milestone Number"/>
          <p:cNvSpPr/>
          <p:nvPr/>
        </p:nvSpPr>
        <p:spPr>
          <a:xfrm>
            <a:off x="4510300" y="4543973"/>
            <a:ext cx="406500" cy="398100"/>
          </a:xfrm>
          <a:prstGeom prst="ellipse">
            <a:avLst/>
          </a:prstGeom>
          <a:noFill/>
          <a:ln cap="flat" cmpd="sng" w="12700">
            <a:solidFill>
              <a:srgbClr val="B49823"/>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B49823"/>
                </a:solidFill>
                <a:latin typeface="Trebuchet MS"/>
                <a:ea typeface="Trebuchet MS"/>
                <a:cs typeface="Trebuchet MS"/>
                <a:sym typeface="Trebuchet MS"/>
              </a:rPr>
              <a:t>$1M/</a:t>
            </a:r>
            <a:r>
              <a:rPr b="0" i="0" lang="en-US" sz="800" u="none" cap="none" strike="noStrike">
                <a:solidFill>
                  <a:srgbClr val="B49823"/>
                </a:solidFill>
                <a:latin typeface="Trebuchet MS"/>
                <a:ea typeface="Trebuchet MS"/>
                <a:cs typeface="Trebuchet MS"/>
                <a:sym typeface="Trebuchet MS"/>
              </a:rPr>
              <a:t>year</a:t>
            </a:r>
            <a:endParaRPr b="0" i="0" sz="1600" u="none" cap="none" strike="noStrike">
              <a:solidFill>
                <a:srgbClr val="B49823"/>
              </a:solidFill>
              <a:latin typeface="Arial"/>
              <a:ea typeface="Arial"/>
              <a:cs typeface="Arial"/>
              <a:sym typeface="Arial"/>
            </a:endParaRPr>
          </a:p>
        </p:txBody>
      </p:sp>
      <p:sp>
        <p:nvSpPr>
          <p:cNvPr id="458" name="Google Shape;458;g335b4b0fa99_0_3"/>
          <p:cNvSpPr txBox="1"/>
          <p:nvPr/>
        </p:nvSpPr>
        <p:spPr>
          <a:xfrm>
            <a:off x="1013355"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59" name="Google Shape;459;g335b4b0fa99_0_3"/>
          <p:cNvSpPr txBox="1"/>
          <p:nvPr/>
        </p:nvSpPr>
        <p:spPr>
          <a:xfrm>
            <a:off x="172362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460" name="Google Shape;460;g335b4b0fa99_0_3"/>
          <p:cNvSpPr txBox="1"/>
          <p:nvPr/>
        </p:nvSpPr>
        <p:spPr>
          <a:xfrm>
            <a:off x="2277945"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61" name="Google Shape;461;g335b4b0fa99_0_3"/>
          <p:cNvSpPr txBox="1"/>
          <p:nvPr/>
        </p:nvSpPr>
        <p:spPr>
          <a:xfrm>
            <a:off x="2853023"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62" name="Google Shape;462;g335b4b0fa99_0_3"/>
          <p:cNvSpPr txBox="1"/>
          <p:nvPr/>
        </p:nvSpPr>
        <p:spPr>
          <a:xfrm>
            <a:off x="342341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463" name="Google Shape;463;g335b4b0fa99_0_3"/>
          <p:cNvSpPr txBox="1"/>
          <p:nvPr/>
        </p:nvSpPr>
        <p:spPr>
          <a:xfrm>
            <a:off x="4047552"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Oct</a:t>
            </a:r>
            <a:endParaRPr b="0" i="0" sz="1100" u="none" cap="none" strike="noStrike">
              <a:solidFill>
                <a:srgbClr val="FFFFFF"/>
              </a:solidFill>
              <a:latin typeface="Arial"/>
              <a:ea typeface="Arial"/>
              <a:cs typeface="Arial"/>
              <a:sym typeface="Arial"/>
            </a:endParaRPr>
          </a:p>
        </p:txBody>
      </p:sp>
      <p:sp>
        <p:nvSpPr>
          <p:cNvPr id="464" name="Google Shape;464;g335b4b0fa99_0_3"/>
          <p:cNvSpPr txBox="1"/>
          <p:nvPr/>
        </p:nvSpPr>
        <p:spPr>
          <a:xfrm>
            <a:off x="449788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465" name="Google Shape;465;g335b4b0fa99_0_3"/>
          <p:cNvSpPr txBox="1"/>
          <p:nvPr/>
        </p:nvSpPr>
        <p:spPr>
          <a:xfrm>
            <a:off x="4998200"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466" name="Google Shape;466;g335b4b0fa99_0_3"/>
          <p:cNvSpPr txBox="1"/>
          <p:nvPr/>
        </p:nvSpPr>
        <p:spPr>
          <a:xfrm>
            <a:off x="5506163" y="59588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467" name="Google Shape;467;g335b4b0fa99_0_3"/>
          <p:cNvCxnSpPr/>
          <p:nvPr/>
        </p:nvCxnSpPr>
        <p:spPr>
          <a:xfrm>
            <a:off x="323973" y="5838551"/>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468" name="Google Shape;468;g335b4b0fa99_0_3"/>
          <p:cNvCxnSpPr/>
          <p:nvPr/>
        </p:nvCxnSpPr>
        <p:spPr>
          <a:xfrm>
            <a:off x="197584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69" name="Google Shape;469;g335b4b0fa99_0_3"/>
          <p:cNvCxnSpPr/>
          <p:nvPr/>
        </p:nvCxnSpPr>
        <p:spPr>
          <a:xfrm>
            <a:off x="2568926"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70" name="Google Shape;470;g335b4b0fa99_0_3"/>
          <p:cNvCxnSpPr/>
          <p:nvPr/>
        </p:nvCxnSpPr>
        <p:spPr>
          <a:xfrm>
            <a:off x="3105527"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71" name="Google Shape;471;g335b4b0fa99_0_3"/>
          <p:cNvCxnSpPr/>
          <p:nvPr/>
        </p:nvCxnSpPr>
        <p:spPr>
          <a:xfrm>
            <a:off x="4321918"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72" name="Google Shape;472;g335b4b0fa99_0_3"/>
          <p:cNvCxnSpPr/>
          <p:nvPr/>
        </p:nvCxnSpPr>
        <p:spPr>
          <a:xfrm>
            <a:off x="5223382"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73" name="Google Shape;473;g335b4b0fa99_0_3"/>
          <p:cNvCxnSpPr/>
          <p:nvPr/>
        </p:nvCxnSpPr>
        <p:spPr>
          <a:xfrm>
            <a:off x="5776120" y="568528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474" name="Google Shape;474;g335b4b0fa99_0_3"/>
          <p:cNvCxnSpPr/>
          <p:nvPr/>
        </p:nvCxnSpPr>
        <p:spPr>
          <a:xfrm>
            <a:off x="6967704" y="56852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75" name="Google Shape;475;g335b4b0fa99_0_3"/>
          <p:cNvSpPr txBox="1"/>
          <p:nvPr/>
        </p:nvSpPr>
        <p:spPr>
          <a:xfrm>
            <a:off x="6208086"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Jan</a:t>
            </a:r>
            <a:endParaRPr b="0" i="0" sz="1100" u="none" cap="none" strike="noStrike">
              <a:solidFill>
                <a:srgbClr val="FFFFFF"/>
              </a:solidFill>
              <a:latin typeface="Arial"/>
              <a:ea typeface="Arial"/>
              <a:cs typeface="Arial"/>
              <a:sym typeface="Arial"/>
            </a:endParaRPr>
          </a:p>
        </p:txBody>
      </p:sp>
      <p:sp>
        <p:nvSpPr>
          <p:cNvPr id="476" name="Google Shape;476;g335b4b0fa99_0_3"/>
          <p:cNvSpPr txBox="1"/>
          <p:nvPr/>
        </p:nvSpPr>
        <p:spPr>
          <a:xfrm>
            <a:off x="1564576"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477" name="Google Shape;477;g335b4b0fa99_0_3"/>
          <p:cNvSpPr txBox="1"/>
          <p:nvPr/>
        </p:nvSpPr>
        <p:spPr>
          <a:xfrm>
            <a:off x="347614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478" name="Google Shape;478;g335b4b0fa99_0_3"/>
          <p:cNvSpPr txBox="1"/>
          <p:nvPr/>
        </p:nvSpPr>
        <p:spPr>
          <a:xfrm>
            <a:off x="526196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479" name="Google Shape;479;g335b4b0fa99_0_3"/>
          <p:cNvCxnSpPr/>
          <p:nvPr/>
        </p:nvCxnSpPr>
        <p:spPr>
          <a:xfrm>
            <a:off x="719601"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80" name="Google Shape;480;g335b4b0fa99_0_3"/>
          <p:cNvSpPr txBox="1"/>
          <p:nvPr/>
        </p:nvSpPr>
        <p:spPr>
          <a:xfrm>
            <a:off x="442589" y="5958809"/>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481" name="Google Shape;481;g335b4b0fa99_0_3"/>
          <p:cNvCxnSpPr/>
          <p:nvPr/>
        </p:nvCxnSpPr>
        <p:spPr>
          <a:xfrm>
            <a:off x="7733373" y="569907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482" name="Google Shape;482;g335b4b0fa99_0_3"/>
          <p:cNvSpPr txBox="1"/>
          <p:nvPr/>
        </p:nvSpPr>
        <p:spPr>
          <a:xfrm>
            <a:off x="6773931"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1" i="0" sz="1100" u="none" cap="none" strike="noStrike">
              <a:solidFill>
                <a:srgbClr val="FFFFFF"/>
              </a:solidFill>
              <a:latin typeface="Arial"/>
              <a:ea typeface="Arial"/>
              <a:cs typeface="Arial"/>
              <a:sym typeface="Arial"/>
            </a:endParaRPr>
          </a:p>
        </p:txBody>
      </p:sp>
      <p:sp>
        <p:nvSpPr>
          <p:cNvPr id="483" name="Google Shape;483;g335b4b0fa99_0_3"/>
          <p:cNvSpPr txBox="1"/>
          <p:nvPr/>
        </p:nvSpPr>
        <p:spPr>
          <a:xfrm>
            <a:off x="6688789"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484" name="Google Shape;484;g335b4b0fa99_0_3"/>
          <p:cNvSpPr txBox="1"/>
          <p:nvPr/>
        </p:nvSpPr>
        <p:spPr>
          <a:xfrm>
            <a:off x="7822310"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485" name="Google Shape;485;g335b4b0fa99_0_3"/>
          <p:cNvSpPr txBox="1"/>
          <p:nvPr/>
        </p:nvSpPr>
        <p:spPr>
          <a:xfrm>
            <a:off x="8103798" y="595998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900" u="none" cap="none" strike="noStrike">
              <a:solidFill>
                <a:srgbClr val="FFFFFF"/>
              </a:solidFill>
              <a:latin typeface="Arial"/>
              <a:ea typeface="Arial"/>
              <a:cs typeface="Arial"/>
              <a:sym typeface="Arial"/>
            </a:endParaRPr>
          </a:p>
        </p:txBody>
      </p:sp>
      <p:sp>
        <p:nvSpPr>
          <p:cNvPr id="486" name="Google Shape;486;g335b4b0fa99_0_3"/>
          <p:cNvSpPr txBox="1"/>
          <p:nvPr/>
        </p:nvSpPr>
        <p:spPr>
          <a:xfrm>
            <a:off x="8736739" y="59588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487" name="Google Shape;487;g335b4b0fa99_0_3"/>
          <p:cNvCxnSpPr/>
          <p:nvPr/>
        </p:nvCxnSpPr>
        <p:spPr>
          <a:xfrm>
            <a:off x="8955675" y="5706476"/>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488" name="Google Shape;488;g335b4b0fa99_0_3"/>
          <p:cNvGrpSpPr/>
          <p:nvPr/>
        </p:nvGrpSpPr>
        <p:grpSpPr>
          <a:xfrm>
            <a:off x="7721726" y="309072"/>
            <a:ext cx="2421288" cy="5330440"/>
            <a:chOff x="8907691" y="-283646"/>
            <a:chExt cx="2614500" cy="5755794"/>
          </a:xfrm>
        </p:grpSpPr>
        <p:sp>
          <p:nvSpPr>
            <p:cNvPr id="489" name="Google Shape;489;g335b4b0fa99_0_3"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490" name="Google Shape;490;g335b4b0fa99_0_3" title="Milestone Text"/>
            <p:cNvGrpSpPr/>
            <p:nvPr/>
          </p:nvGrpSpPr>
          <p:grpSpPr>
            <a:xfrm>
              <a:off x="8907691" y="-283646"/>
              <a:ext cx="2614500" cy="429118"/>
              <a:chOff x="2061039" y="-1388129"/>
              <a:chExt cx="2614500" cy="414047"/>
            </a:xfrm>
          </p:grpSpPr>
          <p:sp>
            <p:nvSpPr>
              <p:cNvPr id="491" name="Google Shape;491;g335b4b0fa99_0_3"/>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200" u="none" cap="none" strike="noStrike">
                    <a:solidFill>
                      <a:srgbClr val="FFE599"/>
                    </a:solidFill>
                    <a:latin typeface="Trebuchet MS"/>
                    <a:ea typeface="Trebuchet MS"/>
                    <a:cs typeface="Trebuchet MS"/>
                    <a:sym typeface="Trebuchet MS"/>
                  </a:rPr>
                  <a:t>Open Source Forum 2022</a:t>
                </a:r>
                <a:endParaRPr b="0" i="0" sz="12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492" name="Google Shape;492;g335b4b0fa99_0_3"/>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800" u="none" cap="none" strike="noStrike">
                    <a:solidFill>
                      <a:srgbClr val="C3602C"/>
                    </a:solidFill>
                    <a:latin typeface="Trebuchet MS"/>
                    <a:ea typeface="Trebuchet MS"/>
                    <a:cs typeface="Trebuchet MS"/>
                    <a:sym typeface="Trebuchet MS"/>
                  </a:rPr>
                  <a:t>Raw2ACES</a:t>
                </a:r>
                <a:endParaRPr b="1" i="0" sz="8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493" name="Google Shape;493;g335b4b0fa99_0_3"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494" name="Google Shape;494;g335b4b0fa99_0_3"/>
          <p:cNvGrpSpPr/>
          <p:nvPr/>
        </p:nvGrpSpPr>
        <p:grpSpPr>
          <a:xfrm>
            <a:off x="6122458" y="2274642"/>
            <a:ext cx="621866" cy="3335167"/>
            <a:chOff x="7546968" y="2329333"/>
            <a:chExt cx="621866" cy="3335167"/>
          </a:xfrm>
        </p:grpSpPr>
        <p:grpSp>
          <p:nvGrpSpPr>
            <p:cNvPr id="495" name="Google Shape;495;g335b4b0fa99_0_3"/>
            <p:cNvGrpSpPr/>
            <p:nvPr/>
          </p:nvGrpSpPr>
          <p:grpSpPr>
            <a:xfrm>
              <a:off x="7546968" y="2329333"/>
              <a:ext cx="621866" cy="3335167"/>
              <a:chOff x="8613768" y="2329333"/>
              <a:chExt cx="621866" cy="3335167"/>
            </a:xfrm>
          </p:grpSpPr>
          <p:sp>
            <p:nvSpPr>
              <p:cNvPr id="496" name="Google Shape;496;g335b4b0fa99_0_3"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497" name="Google Shape;497;g335b4b0fa99_0_3"/>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498" name="Google Shape;498;g335b4b0fa99_0_3"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499" name="Google Shape;499;g335b4b0fa99_0_3" title="Milestone 3"/>
          <p:cNvGrpSpPr/>
          <p:nvPr/>
        </p:nvGrpSpPr>
        <p:grpSpPr>
          <a:xfrm>
            <a:off x="8266079" y="846758"/>
            <a:ext cx="1593006" cy="4787524"/>
            <a:chOff x="3275133" y="269694"/>
            <a:chExt cx="1720123" cy="5169554"/>
          </a:xfrm>
        </p:grpSpPr>
        <p:sp>
          <p:nvSpPr>
            <p:cNvPr id="500" name="Google Shape;500;g335b4b0fa99_0_3"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01" name="Google Shape;501;g335b4b0fa99_0_3"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502" name="Google Shape;502;g335b4b0fa99_0_3" title="Milestone Text"/>
            <p:cNvGrpSpPr/>
            <p:nvPr/>
          </p:nvGrpSpPr>
          <p:grpSpPr>
            <a:xfrm>
              <a:off x="3276856" y="269694"/>
              <a:ext cx="1718400" cy="675081"/>
              <a:chOff x="1937417" y="-1189897"/>
              <a:chExt cx="1718400" cy="675081"/>
            </a:xfrm>
          </p:grpSpPr>
          <p:sp>
            <p:nvSpPr>
              <p:cNvPr id="503" name="Google Shape;503;g335b4b0fa99_0_3"/>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Open Source </a:t>
                </a:r>
                <a:endParaRPr b="0" i="0" sz="15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D966"/>
                    </a:solidFill>
                    <a:latin typeface="Trebuchet MS"/>
                    <a:ea typeface="Trebuchet MS"/>
                    <a:cs typeface="Trebuchet MS"/>
                    <a:sym typeface="Trebuchet MS"/>
                  </a:rPr>
                  <a:t>Days 2022</a:t>
                </a:r>
                <a:endParaRPr b="0" i="0" sz="1500" u="none" cap="none" strike="noStrike">
                  <a:solidFill>
                    <a:srgbClr val="FFD966"/>
                  </a:solidFill>
                  <a:latin typeface="Arial"/>
                  <a:ea typeface="Arial"/>
                  <a:cs typeface="Arial"/>
                  <a:sym typeface="Arial"/>
                </a:endParaRPr>
              </a:p>
            </p:txBody>
          </p:sp>
          <p:sp>
            <p:nvSpPr>
              <p:cNvPr id="504" name="Google Shape;504;g335b4b0fa99_0_3"/>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8-9, 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OpenFX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OpenAssetIO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Review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Initiative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505" name="Google Shape;505;g335b4b0fa99_0_3"/>
          <p:cNvGrpSpPr/>
          <p:nvPr/>
        </p:nvGrpSpPr>
        <p:grpSpPr>
          <a:xfrm>
            <a:off x="7223134" y="2217408"/>
            <a:ext cx="621900" cy="3428530"/>
            <a:chOff x="9537094" y="2280168"/>
            <a:chExt cx="621900" cy="3428530"/>
          </a:xfrm>
        </p:grpSpPr>
        <p:grpSp>
          <p:nvGrpSpPr>
            <p:cNvPr id="506" name="Google Shape;506;g335b4b0fa99_0_3"/>
            <p:cNvGrpSpPr/>
            <p:nvPr/>
          </p:nvGrpSpPr>
          <p:grpSpPr>
            <a:xfrm>
              <a:off x="9537094" y="2280168"/>
              <a:ext cx="621900" cy="3428530"/>
              <a:chOff x="10070494" y="2280168"/>
              <a:chExt cx="621900" cy="3428530"/>
            </a:xfrm>
          </p:grpSpPr>
          <p:sp>
            <p:nvSpPr>
              <p:cNvPr id="507" name="Google Shape;507;g335b4b0fa99_0_3"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08" name="Google Shape;508;g335b4b0fa99_0_3"/>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Wevr</a:t>
                </a:r>
                <a:endParaRPr b="0" i="0" sz="1100" u="none" cap="none" strike="noStrike">
                  <a:solidFill>
                    <a:srgbClr val="FFFFFF"/>
                  </a:solidFill>
                  <a:latin typeface="Trebuchet MS"/>
                  <a:ea typeface="Trebuchet MS"/>
                  <a:cs typeface="Trebuchet MS"/>
                  <a:sym typeface="Trebuchet MS"/>
                </a:endParaRPr>
              </a:p>
            </p:txBody>
          </p:sp>
        </p:grpSp>
        <p:sp>
          <p:nvSpPr>
            <p:cNvPr id="509" name="Google Shape;509;g335b4b0fa99_0_3"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510" name="Google Shape;510;g335b4b0fa99_0_3"/>
          <p:cNvCxnSpPr/>
          <p:nvPr/>
        </p:nvCxnSpPr>
        <p:spPr>
          <a:xfrm>
            <a:off x="3773968"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11" name="Google Shape;511;g335b4b0fa99_0_3"/>
          <p:cNvCxnSpPr/>
          <p:nvPr/>
        </p:nvCxnSpPr>
        <p:spPr>
          <a:xfrm>
            <a:off x="6439644" y="569906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12" name="Google Shape;512;g335b4b0fa99_0_3"/>
          <p:cNvCxnSpPr/>
          <p:nvPr/>
        </p:nvCxnSpPr>
        <p:spPr>
          <a:xfrm>
            <a:off x="8436002" y="5689233"/>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13" name="Google Shape;513;g335b4b0fa99_0_3"/>
          <p:cNvCxnSpPr/>
          <p:nvPr/>
        </p:nvCxnSpPr>
        <p:spPr>
          <a:xfrm>
            <a:off x="9702672" y="5689221"/>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14" name="Google Shape;514;g335b4b0fa99_0_3" title="Milestone Number"/>
          <p:cNvSpPr/>
          <p:nvPr/>
        </p:nvSpPr>
        <p:spPr>
          <a:xfrm>
            <a:off x="1289451" y="352331"/>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grpSp>
        <p:nvGrpSpPr>
          <p:cNvPr id="515" name="Google Shape;515;g335b4b0fa99_0_3"/>
          <p:cNvGrpSpPr/>
          <p:nvPr/>
        </p:nvGrpSpPr>
        <p:grpSpPr>
          <a:xfrm>
            <a:off x="8753742" y="2692552"/>
            <a:ext cx="1630574" cy="2905062"/>
            <a:chOff x="8975110" y="-182491"/>
            <a:chExt cx="1760689" cy="3136877"/>
          </a:xfrm>
        </p:grpSpPr>
        <p:sp>
          <p:nvSpPr>
            <p:cNvPr id="516" name="Google Shape;516;g335b4b0fa99_0_3" title="Milestone Arrow"/>
            <p:cNvSpPr/>
            <p:nvPr/>
          </p:nvSpPr>
          <p:spPr>
            <a:xfrm>
              <a:off x="8997146"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17" name="Google Shape;517;g335b4b0fa99_0_3" title="Milestone Text"/>
            <p:cNvGrpSpPr/>
            <p:nvPr/>
          </p:nvGrpSpPr>
          <p:grpSpPr>
            <a:xfrm>
              <a:off x="8975110" y="-182491"/>
              <a:ext cx="1760689" cy="586495"/>
              <a:chOff x="2128458" y="-1290525"/>
              <a:chExt cx="1760689" cy="565896"/>
            </a:xfrm>
          </p:grpSpPr>
          <p:sp>
            <p:nvSpPr>
              <p:cNvPr id="518" name="Google Shape;518;g335b4b0fa99_0_3"/>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 </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2023</a:t>
                </a:r>
                <a:endParaRPr b="0" i="0" sz="1000" u="none" cap="none" strike="noStrike">
                  <a:solidFill>
                    <a:srgbClr val="FFD966"/>
                  </a:solidFill>
                  <a:latin typeface="Trebuchet MS"/>
                  <a:ea typeface="Trebuchet MS"/>
                  <a:cs typeface="Trebuchet MS"/>
                  <a:sym typeface="Trebuchet MS"/>
                </a:endParaRPr>
              </a:p>
            </p:txBody>
          </p:sp>
          <p:sp>
            <p:nvSpPr>
              <p:cNvPr id="519" name="Google Shape;519;g335b4b0fa99_0_3"/>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FFD966"/>
                    </a:solidFill>
                    <a:latin typeface="Trebuchet MS"/>
                    <a:ea typeface="Trebuchet MS"/>
                    <a:cs typeface="Trebuchet MS"/>
                    <a:sym typeface="Trebuchet MS"/>
                  </a:rPr>
                  <a:t>Feb. 16 2023</a:t>
                </a:r>
                <a:endParaRPr b="0" i="0" sz="9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HP</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lt1"/>
                    </a:solidFill>
                    <a:latin typeface="Trebuchet MS"/>
                    <a:ea typeface="Trebuchet MS"/>
                    <a:cs typeface="Trebuchet MS"/>
                    <a:sym typeface="Trebuchet MS"/>
                  </a:rPr>
                  <a:t>Framestore</a:t>
                </a:r>
                <a:endParaRPr b="0" i="0" sz="10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20" name="Google Shape;520;g335b4b0fa99_0_3" title="Milestone Number"/>
            <p:cNvSpPr/>
            <p:nvPr/>
          </p:nvSpPr>
          <p:spPr>
            <a:xfrm>
              <a:off x="9107417" y="105132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14</a:t>
              </a:r>
              <a:endParaRPr b="0" i="0" sz="1900" u="none" cap="none" strike="noStrike">
                <a:solidFill>
                  <a:srgbClr val="000000"/>
                </a:solidFill>
                <a:latin typeface="Arial"/>
                <a:ea typeface="Arial"/>
                <a:cs typeface="Arial"/>
                <a:sym typeface="Arial"/>
              </a:endParaRPr>
            </a:p>
          </p:txBody>
        </p:sp>
      </p:grpSp>
      <p:cxnSp>
        <p:nvCxnSpPr>
          <p:cNvPr id="521" name="Google Shape;521;g335b4b0fa99_0_3"/>
          <p:cNvCxnSpPr/>
          <p:nvPr/>
        </p:nvCxnSpPr>
        <p:spPr>
          <a:xfrm>
            <a:off x="1453563" y="5661897"/>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22" name="Google Shape;522;g335b4b0fa99_0_3"/>
          <p:cNvSpPr txBox="1"/>
          <p:nvPr/>
        </p:nvSpPr>
        <p:spPr>
          <a:xfrm>
            <a:off x="7451779" y="5958805"/>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523" name="Google Shape;523;g335b4b0fa99_0_3"/>
          <p:cNvSpPr txBox="1"/>
          <p:nvPr/>
        </p:nvSpPr>
        <p:spPr>
          <a:xfrm>
            <a:off x="9147843" y="6313415"/>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2023</a:t>
            </a:r>
            <a:endParaRPr b="0" i="0" sz="1900" u="none" cap="none" strike="noStrike">
              <a:solidFill>
                <a:srgbClr val="FFFFFF"/>
              </a:solidFill>
              <a:latin typeface="Arial"/>
              <a:ea typeface="Arial"/>
              <a:cs typeface="Arial"/>
              <a:sym typeface="Arial"/>
            </a:endParaRPr>
          </a:p>
        </p:txBody>
      </p:sp>
      <p:sp>
        <p:nvSpPr>
          <p:cNvPr id="524" name="Google Shape;524;g335b4b0fa99_0_3"/>
          <p:cNvSpPr txBox="1"/>
          <p:nvPr/>
        </p:nvSpPr>
        <p:spPr>
          <a:xfrm>
            <a:off x="9334704" y="5968709"/>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grpSp>
        <p:nvGrpSpPr>
          <p:cNvPr id="525" name="Google Shape;525;g335b4b0fa99_0_3" title="Milestone 3"/>
          <p:cNvGrpSpPr/>
          <p:nvPr/>
        </p:nvGrpSpPr>
        <p:grpSpPr>
          <a:xfrm>
            <a:off x="9528992" y="813625"/>
            <a:ext cx="1592990" cy="4812864"/>
            <a:chOff x="3275150" y="242254"/>
            <a:chExt cx="1720106" cy="5196916"/>
          </a:xfrm>
        </p:grpSpPr>
        <p:sp>
          <p:nvSpPr>
            <p:cNvPr id="526" name="Google Shape;526;g335b4b0fa99_0_3"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27" name="Google Shape;527;g335b4b0fa99_0_3" title="Milestone Number"/>
            <p:cNvSpPr/>
            <p:nvPr/>
          </p:nvSpPr>
          <p:spPr>
            <a:xfrm>
              <a:off x="3361849" y="21407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15</a:t>
              </a:r>
              <a:endParaRPr b="0" i="0" sz="1900" u="none" cap="none" strike="noStrike">
                <a:solidFill>
                  <a:srgbClr val="000000"/>
                </a:solidFill>
                <a:latin typeface="Arial"/>
                <a:ea typeface="Arial"/>
                <a:cs typeface="Arial"/>
                <a:sym typeface="Arial"/>
              </a:endParaRPr>
            </a:p>
          </p:txBody>
        </p:sp>
        <p:grpSp>
          <p:nvGrpSpPr>
            <p:cNvPr id="528" name="Google Shape;528;g335b4b0fa99_0_3" title="Milestone Text"/>
            <p:cNvGrpSpPr/>
            <p:nvPr/>
          </p:nvGrpSpPr>
          <p:grpSpPr>
            <a:xfrm>
              <a:off x="3276847" y="242254"/>
              <a:ext cx="1718409" cy="725787"/>
              <a:chOff x="1937408" y="-1217337"/>
              <a:chExt cx="1718409" cy="725787"/>
            </a:xfrm>
          </p:grpSpPr>
          <p:sp>
            <p:nvSpPr>
              <p:cNvPr id="529" name="Google Shape;529;g335b4b0fa99_0_3"/>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2023</a:t>
                </a:r>
                <a:endParaRPr b="0" i="0" sz="1500" u="none" cap="none" strike="noStrike">
                  <a:solidFill>
                    <a:srgbClr val="FFF2CC"/>
                  </a:solidFill>
                  <a:latin typeface="Arial"/>
                  <a:ea typeface="Arial"/>
                  <a:cs typeface="Arial"/>
                  <a:sym typeface="Arial"/>
                </a:endParaRPr>
              </a:p>
            </p:txBody>
          </p:sp>
          <p:sp>
            <p:nvSpPr>
              <p:cNvPr id="530" name="Google Shape;530;g335b4b0fa99_0_3"/>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25 - </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August 7, 2023</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OpenImageIO</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Otoy</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Bolt Graphics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Coreweave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531" name="Google Shape;531;g335b4b0fa99_0_3"/>
          <p:cNvSpPr txBox="1"/>
          <p:nvPr/>
        </p:nvSpPr>
        <p:spPr>
          <a:xfrm>
            <a:off x="10332293" y="6313390"/>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2024</a:t>
            </a:r>
            <a:endParaRPr b="0" i="0" sz="1900" u="none" cap="none" strike="noStrike">
              <a:solidFill>
                <a:srgbClr val="FFFFFF"/>
              </a:solidFill>
              <a:latin typeface="Arial"/>
              <a:ea typeface="Arial"/>
              <a:cs typeface="Arial"/>
              <a:sym typeface="Arial"/>
            </a:endParaRPr>
          </a:p>
        </p:txBody>
      </p:sp>
      <p:grpSp>
        <p:nvGrpSpPr>
          <p:cNvPr id="532" name="Google Shape;532;g335b4b0fa99_0_3"/>
          <p:cNvGrpSpPr/>
          <p:nvPr/>
        </p:nvGrpSpPr>
        <p:grpSpPr>
          <a:xfrm>
            <a:off x="10024106" y="2427487"/>
            <a:ext cx="1600843" cy="3169891"/>
            <a:chOff x="9007213" y="-259748"/>
            <a:chExt cx="1728586" cy="3213922"/>
          </a:xfrm>
        </p:grpSpPr>
        <p:sp>
          <p:nvSpPr>
            <p:cNvPr id="533" name="Google Shape;533;g335b4b0fa99_0_3" title="Milestone Arrow"/>
            <p:cNvSpPr/>
            <p:nvPr/>
          </p:nvSpPr>
          <p:spPr>
            <a:xfrm>
              <a:off x="9029245"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34" name="Google Shape;534;g335b4b0fa99_0_3" title="Milestone Text"/>
            <p:cNvGrpSpPr/>
            <p:nvPr/>
          </p:nvGrpSpPr>
          <p:grpSpPr>
            <a:xfrm>
              <a:off x="9007213" y="-259748"/>
              <a:ext cx="1728586" cy="509236"/>
              <a:chOff x="2160561" y="-1365070"/>
              <a:chExt cx="1728586" cy="491351"/>
            </a:xfrm>
          </p:grpSpPr>
          <p:sp>
            <p:nvSpPr>
              <p:cNvPr id="535" name="Google Shape;535;g335b4b0fa99_0_3"/>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Open Source</a:t>
                </a:r>
                <a:r>
                  <a:rPr b="0" i="0" lang="en-US" sz="1100" u="none" cap="none" strike="noStrike">
                    <a:solidFill>
                      <a:srgbClr val="FFD966"/>
                    </a:solidFill>
                    <a:latin typeface="Trebuchet MS"/>
                    <a:ea typeface="Trebuchet MS"/>
                    <a:cs typeface="Trebuchet MS"/>
                    <a:sym typeface="Trebuchet MS"/>
                  </a:rPr>
                  <a:t>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000" u="none" cap="none" strike="noStrike">
                    <a:solidFill>
                      <a:srgbClr val="FFD966"/>
                    </a:solidFill>
                    <a:latin typeface="Trebuchet MS"/>
                    <a:ea typeface="Trebuchet MS"/>
                    <a:cs typeface="Trebuchet MS"/>
                    <a:sym typeface="Trebuchet MS"/>
                  </a:rPr>
                  <a:t>Forum 2024</a:t>
                </a:r>
                <a:endParaRPr b="0" i="0" sz="1000" u="none" cap="none" strike="noStrike">
                  <a:solidFill>
                    <a:srgbClr val="FFD966"/>
                  </a:solidFill>
                  <a:latin typeface="Trebuchet MS"/>
                  <a:ea typeface="Trebuchet MS"/>
                  <a:cs typeface="Trebuchet MS"/>
                  <a:sym typeface="Trebuchet MS"/>
                </a:endParaRPr>
              </a:p>
            </p:txBody>
          </p:sp>
          <p:sp>
            <p:nvSpPr>
              <p:cNvPr id="536" name="Google Shape;536;g335b4b0fa99_0_3"/>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FFD966"/>
                    </a:solidFill>
                    <a:latin typeface="Trebuchet MS"/>
                    <a:ea typeface="Trebuchet MS"/>
                    <a:cs typeface="Trebuchet MS"/>
                    <a:sym typeface="Trebuchet MS"/>
                  </a:rPr>
                  <a:t>Feb 22 2024</a:t>
                </a:r>
                <a:endParaRPr b="0" i="0" sz="10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Mod Tech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1"/>
                    </a:solidFill>
                    <a:latin typeface="Trebuchet MS"/>
                    <a:ea typeface="Trebuchet MS"/>
                    <a:cs typeface="Trebuchet MS"/>
                    <a:sym typeface="Trebuchet MS"/>
                  </a:rPr>
                  <a:t>Labs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37" name="Google Shape;537;g335b4b0fa99_0_3" title="Milestone Number"/>
            <p:cNvSpPr/>
            <p:nvPr/>
          </p:nvSpPr>
          <p:spPr>
            <a:xfrm>
              <a:off x="9107417" y="809505"/>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16</a:t>
              </a:r>
              <a:endParaRPr b="0" i="0" sz="1900" u="none" cap="none" strike="noStrike">
                <a:solidFill>
                  <a:srgbClr val="000000"/>
                </a:solidFill>
                <a:latin typeface="Arial"/>
                <a:ea typeface="Arial"/>
                <a:cs typeface="Arial"/>
                <a:sym typeface="Arial"/>
              </a:endParaRPr>
            </a:p>
          </p:txBody>
        </p:sp>
      </p:grpSp>
      <p:sp>
        <p:nvSpPr>
          <p:cNvPr id="538" name="Google Shape;538;g335b4b0fa99_0_3"/>
          <p:cNvSpPr txBox="1"/>
          <p:nvPr/>
        </p:nvSpPr>
        <p:spPr>
          <a:xfrm>
            <a:off x="10021689" y="5982209"/>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539" name="Google Shape;539;g335b4b0fa99_0_3"/>
          <p:cNvCxnSpPr/>
          <p:nvPr/>
        </p:nvCxnSpPr>
        <p:spPr>
          <a:xfrm>
            <a:off x="10263529" y="5739258"/>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540" name="Google Shape;540;g335b4b0fa99_0_3"/>
          <p:cNvCxnSpPr/>
          <p:nvPr/>
        </p:nvCxnSpPr>
        <p:spPr>
          <a:xfrm>
            <a:off x="4779118" y="5685288"/>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541" name="Google Shape;541;g335b4b0fa99_0_3" title="Milestone 3"/>
          <p:cNvGrpSpPr/>
          <p:nvPr/>
        </p:nvGrpSpPr>
        <p:grpSpPr>
          <a:xfrm>
            <a:off x="10788742" y="218767"/>
            <a:ext cx="1592196" cy="5407776"/>
            <a:chOff x="3275158" y="-400072"/>
            <a:chExt cx="1719248" cy="5839300"/>
          </a:xfrm>
        </p:grpSpPr>
        <p:sp>
          <p:nvSpPr>
            <p:cNvPr id="542" name="Google Shape;542;g335b4b0fa99_0_3"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43" name="Google Shape;543;g335b4b0fa99_0_3" title="Milestone Number"/>
            <p:cNvSpPr/>
            <p:nvPr/>
          </p:nvSpPr>
          <p:spPr>
            <a:xfrm>
              <a:off x="3361849" y="1039026"/>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17</a:t>
              </a:r>
              <a:endParaRPr b="0" i="0" sz="1900" u="none" cap="none" strike="noStrike">
                <a:solidFill>
                  <a:srgbClr val="000000"/>
                </a:solidFill>
                <a:latin typeface="Arial"/>
                <a:ea typeface="Arial"/>
                <a:cs typeface="Arial"/>
                <a:sym typeface="Arial"/>
              </a:endParaRPr>
            </a:p>
          </p:txBody>
        </p:sp>
        <p:grpSp>
          <p:nvGrpSpPr>
            <p:cNvPr id="544" name="Google Shape;544;g335b4b0fa99_0_3" title="Milestone Text"/>
            <p:cNvGrpSpPr/>
            <p:nvPr/>
          </p:nvGrpSpPr>
          <p:grpSpPr>
            <a:xfrm>
              <a:off x="3276006" y="-400072"/>
              <a:ext cx="1718400" cy="692543"/>
              <a:chOff x="1936567" y="-1859663"/>
              <a:chExt cx="1718400" cy="692543"/>
            </a:xfrm>
          </p:grpSpPr>
          <p:sp>
            <p:nvSpPr>
              <p:cNvPr id="545" name="Google Shape;545;g335b4b0fa99_0_3"/>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FFF2CC"/>
                    </a:solidFill>
                    <a:latin typeface="Trebuchet MS"/>
                    <a:ea typeface="Trebuchet MS"/>
                    <a:cs typeface="Trebuchet MS"/>
                    <a:sym typeface="Trebuchet MS"/>
                  </a:rPr>
                  <a:t>Open Source Days 2024</a:t>
                </a:r>
                <a:endParaRPr b="0" i="0" sz="1500" u="none" cap="none" strike="noStrike">
                  <a:solidFill>
                    <a:srgbClr val="FFF2CC"/>
                  </a:solidFill>
                  <a:latin typeface="Arial"/>
                  <a:ea typeface="Arial"/>
                  <a:cs typeface="Arial"/>
                  <a:sym typeface="Arial"/>
                </a:endParaRPr>
              </a:p>
            </p:txBody>
          </p:sp>
          <p:sp>
            <p:nvSpPr>
              <p:cNvPr id="546" name="Google Shape;546;g335b4b0fa99_0_3"/>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July 23-29 202</a:t>
                </a:r>
                <a:r>
                  <a:rPr lang="en-US" sz="1100">
                    <a:solidFill>
                      <a:srgbClr val="FFF2CC"/>
                    </a:solidFill>
                    <a:latin typeface="Trebuchet MS"/>
                    <a:ea typeface="Trebuchet MS"/>
                    <a:cs typeface="Trebuchet MS"/>
                    <a:sym typeface="Trebuchet MS"/>
                  </a:rPr>
                  <a:t>4</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Samsung</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2CC"/>
                    </a:solidFill>
                    <a:latin typeface="Trebuchet MS"/>
                    <a:ea typeface="Trebuchet MS"/>
                    <a:cs typeface="Trebuchet MS"/>
                    <a:sym typeface="Trebuchet MS"/>
                  </a:rPr>
                  <a:t>Caligra</a:t>
                </a:r>
                <a:endParaRPr b="0" i="0" sz="110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cxnSp>
        <p:nvCxnSpPr>
          <p:cNvPr id="547" name="Google Shape;547;g335b4b0fa99_0_3"/>
          <p:cNvCxnSpPr/>
          <p:nvPr/>
        </p:nvCxnSpPr>
        <p:spPr>
          <a:xfrm>
            <a:off x="11055922" y="570153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548" name="Google Shape;548;g335b4b0fa99_0_3"/>
          <p:cNvSpPr txBox="1"/>
          <p:nvPr/>
        </p:nvSpPr>
        <p:spPr>
          <a:xfrm>
            <a:off x="10687954" y="5981026"/>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pic>
        <p:nvPicPr>
          <p:cNvPr id="549" name="Google Shape;549;g335b4b0fa99_0_3"/>
          <p:cNvPicPr preferRelativeResize="0"/>
          <p:nvPr/>
        </p:nvPicPr>
        <p:blipFill rotWithShape="1">
          <a:blip r:embed="rId4">
            <a:alphaModFix/>
          </a:blip>
          <a:srcRect b="0" l="0" r="0" t="0"/>
          <a:stretch/>
        </p:blipFill>
        <p:spPr>
          <a:xfrm>
            <a:off x="9529000" y="207906"/>
            <a:ext cx="465600" cy="572735"/>
          </a:xfrm>
          <a:prstGeom prst="rect">
            <a:avLst/>
          </a:prstGeom>
          <a:noFill/>
          <a:ln>
            <a:noFill/>
          </a:ln>
        </p:spPr>
      </p:pic>
      <p:grpSp>
        <p:nvGrpSpPr>
          <p:cNvPr id="550" name="Google Shape;550;g335b4b0fa99_0_3"/>
          <p:cNvGrpSpPr/>
          <p:nvPr/>
        </p:nvGrpSpPr>
        <p:grpSpPr>
          <a:xfrm>
            <a:off x="11295601" y="1423445"/>
            <a:ext cx="1600843" cy="4185877"/>
            <a:chOff x="9017385" y="-1289895"/>
            <a:chExt cx="1728586" cy="4244020"/>
          </a:xfrm>
        </p:grpSpPr>
        <p:sp>
          <p:nvSpPr>
            <p:cNvPr id="551" name="Google Shape;551;g335b4b0fa99_0_3"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552" name="Google Shape;552;g335b4b0fa99_0_3" title="Milestone Text"/>
            <p:cNvGrpSpPr/>
            <p:nvPr/>
          </p:nvGrpSpPr>
          <p:grpSpPr>
            <a:xfrm>
              <a:off x="9017385" y="-1289895"/>
              <a:ext cx="1728586" cy="519553"/>
              <a:chOff x="2170733" y="-2359037"/>
              <a:chExt cx="1728586" cy="501305"/>
            </a:xfrm>
          </p:grpSpPr>
          <p:sp>
            <p:nvSpPr>
              <p:cNvPr id="553" name="Google Shape;553;g335b4b0fa99_0_3"/>
              <p:cNvSpPr txBox="1"/>
              <p:nvPr/>
            </p:nvSpPr>
            <p:spPr>
              <a:xfrm>
                <a:off x="2170733" y="-2359037"/>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Open Source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100" u="none" cap="none" strike="noStrike">
                    <a:solidFill>
                      <a:srgbClr val="FFD966"/>
                    </a:solidFill>
                    <a:latin typeface="Trebuchet MS"/>
                    <a:ea typeface="Trebuchet MS"/>
                    <a:cs typeface="Trebuchet MS"/>
                    <a:sym typeface="Trebuchet MS"/>
                  </a:rPr>
                  <a:t>Forum 202</a:t>
                </a:r>
                <a:r>
                  <a:rPr lang="en-US" sz="1100">
                    <a:solidFill>
                      <a:srgbClr val="FFD966"/>
                    </a:solidFill>
                    <a:latin typeface="Trebuchet MS"/>
                    <a:ea typeface="Trebuchet MS"/>
                    <a:cs typeface="Trebuchet MS"/>
                    <a:sym typeface="Trebuchet MS"/>
                  </a:rPr>
                  <a:t>5</a:t>
                </a:r>
                <a:endParaRPr b="0" i="0" sz="1600" u="none" cap="none" strike="noStrike">
                  <a:solidFill>
                    <a:srgbClr val="FFD966"/>
                  </a:solidFill>
                  <a:latin typeface="Trebuchet MS"/>
                  <a:ea typeface="Trebuchet MS"/>
                  <a:cs typeface="Trebuchet MS"/>
                  <a:sym typeface="Trebuchet MS"/>
                </a:endParaRPr>
              </a:p>
            </p:txBody>
          </p:sp>
          <p:sp>
            <p:nvSpPr>
              <p:cNvPr id="554" name="Google Shape;554;g335b4b0fa99_0_3"/>
              <p:cNvSpPr txBox="1"/>
              <p:nvPr/>
            </p:nvSpPr>
            <p:spPr>
              <a:xfrm>
                <a:off x="2180919" y="-201163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 </a:t>
                </a:r>
                <a:r>
                  <a:rPr lang="en-US" sz="1100">
                    <a:solidFill>
                      <a:srgbClr val="FFD966"/>
                    </a:solidFill>
                    <a:latin typeface="Trebuchet MS"/>
                    <a:ea typeface="Trebuchet MS"/>
                    <a:cs typeface="Trebuchet MS"/>
                    <a:sym typeface="Trebuchet MS"/>
                  </a:rPr>
                  <a:t>13</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5</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US" sz="1100">
                    <a:solidFill>
                      <a:srgbClr val="C3602C"/>
                    </a:solidFill>
                    <a:latin typeface="Trebuchet MS"/>
                    <a:ea typeface="Trebuchet MS"/>
                    <a:cs typeface="Trebuchet MS"/>
                    <a:sym typeface="Trebuchet MS"/>
                  </a:rPr>
                  <a:t>OpenAPV</a:t>
                </a:r>
                <a:endParaRPr b="1" sz="1100">
                  <a:solidFill>
                    <a:srgbClr val="C3602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b="1" sz="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Stability.ai</a:t>
                </a:r>
                <a:r>
                  <a:rPr b="0" i="0" lang="en-US" sz="1100" u="none" cap="none" strike="noStrike">
                    <a:solidFill>
                      <a:schemeClr val="lt1"/>
                    </a:solidFill>
                    <a:latin typeface="Trebuchet MS"/>
                    <a:ea typeface="Trebuchet MS"/>
                    <a:cs typeface="Trebuchet MS"/>
                    <a:sym typeface="Trebuchet MS"/>
                  </a:rPr>
                  <a:t> </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RaynaultVFX</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555" name="Google Shape;555;g335b4b0fa99_0_3" title="Milestone Number"/>
            <p:cNvSpPr/>
            <p:nvPr/>
          </p:nvSpPr>
          <p:spPr>
            <a:xfrm>
              <a:off x="9117589" y="88402"/>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8</a:t>
              </a:r>
              <a:endParaRPr b="0" i="0" sz="1900" u="none" cap="none" strike="noStrike">
                <a:solidFill>
                  <a:srgbClr val="000000"/>
                </a:solidFill>
                <a:latin typeface="Arial"/>
                <a:ea typeface="Arial"/>
                <a:cs typeface="Arial"/>
                <a:sym typeface="Arial"/>
              </a:endParaRPr>
            </a:p>
          </p:txBody>
        </p:sp>
      </p:grpSp>
      <p:sp>
        <p:nvSpPr>
          <p:cNvPr id="556" name="Google Shape;556;g335b4b0fa99_0_3"/>
          <p:cNvSpPr txBox="1"/>
          <p:nvPr/>
        </p:nvSpPr>
        <p:spPr>
          <a:xfrm>
            <a:off x="11319422" y="59942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cxnSp>
        <p:nvCxnSpPr>
          <p:cNvPr id="557" name="Google Shape;557;g335b4b0fa99_0_3"/>
          <p:cNvCxnSpPr/>
          <p:nvPr/>
        </p:nvCxnSpPr>
        <p:spPr>
          <a:xfrm>
            <a:off x="11561262" y="5751250"/>
            <a:ext cx="0" cy="153300"/>
          </a:xfrm>
          <a:prstGeom prst="straightConnector1">
            <a:avLst/>
          </a:prstGeom>
          <a:noFill/>
          <a:ln cap="flat" cmpd="sng" w="9525">
            <a:solidFill>
              <a:srgbClr val="D8D8D8"/>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142bb772fa3_1_346"/>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563" name="Google Shape;563;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564" name="Google Shape;564;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565" name="Google Shape;565;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566" name="Google Shape;566;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567" name="Google Shape;567;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568" name="Google Shape;568;g142bb772fa3_1_346"/>
          <p:cNvPicPr preferRelativeResize="0"/>
          <p:nvPr/>
        </p:nvPicPr>
        <p:blipFill rotWithShape="1">
          <a:blip r:embed="rId3">
            <a:alphaModFix/>
          </a:blip>
          <a:srcRect b="15829" l="0" r="0" t="44833"/>
          <a:stretch/>
        </p:blipFill>
        <p:spPr>
          <a:xfrm>
            <a:off x="6462300" y="1984225"/>
            <a:ext cx="2373300" cy="4488392"/>
          </a:xfrm>
          <a:prstGeom prst="rect">
            <a:avLst/>
          </a:prstGeom>
          <a:noFill/>
          <a:ln>
            <a:noFill/>
          </a:ln>
        </p:spPr>
      </p:pic>
      <p:pic>
        <p:nvPicPr>
          <p:cNvPr id="569" name="Google Shape;569;g142bb772fa3_1_346"/>
          <p:cNvPicPr preferRelativeResize="0"/>
          <p:nvPr/>
        </p:nvPicPr>
        <p:blipFill rotWithShape="1">
          <a:blip r:embed="rId4">
            <a:alphaModFix/>
          </a:blip>
          <a:srcRect b="0" l="0" r="21740" t="85929"/>
          <a:stretch/>
        </p:blipFill>
        <p:spPr>
          <a:xfrm>
            <a:off x="9355863" y="2399688"/>
            <a:ext cx="2576525" cy="3487826"/>
          </a:xfrm>
          <a:prstGeom prst="rect">
            <a:avLst/>
          </a:prstGeom>
          <a:noFill/>
          <a:ln>
            <a:noFill/>
          </a:ln>
        </p:spPr>
      </p:pic>
      <p:pic>
        <p:nvPicPr>
          <p:cNvPr id="570" name="Google Shape;570;g142bb772fa3_1_346" title="Screenshot 2025-07-14 at 4.31.16 PM.png"/>
          <p:cNvPicPr preferRelativeResize="0"/>
          <p:nvPr/>
        </p:nvPicPr>
        <p:blipFill>
          <a:blip r:embed="rId5">
            <a:alphaModFix/>
          </a:blip>
          <a:stretch>
            <a:fillRect/>
          </a:stretch>
        </p:blipFill>
        <p:spPr>
          <a:xfrm>
            <a:off x="152400" y="1984225"/>
            <a:ext cx="5863801" cy="41711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g25a7bd8b094_0_0"/>
          <p:cNvPicPr preferRelativeResize="0"/>
          <p:nvPr/>
        </p:nvPicPr>
        <p:blipFill rotWithShape="1">
          <a:blip r:embed="rId3">
            <a:alphaModFix/>
          </a:blip>
          <a:srcRect b="39172" l="2993" r="3171" t="0"/>
          <a:stretch/>
        </p:blipFill>
        <p:spPr>
          <a:xfrm>
            <a:off x="-175" y="1653600"/>
            <a:ext cx="12192002" cy="4661325"/>
          </a:xfrm>
          <a:prstGeom prst="rect">
            <a:avLst/>
          </a:prstGeom>
          <a:noFill/>
          <a:ln>
            <a:noFill/>
          </a:ln>
        </p:spPr>
      </p:pic>
      <p:sp>
        <p:nvSpPr>
          <p:cNvPr id="577" name="Google Shape;577;g25a7bd8b094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US" sz="3859"/>
              <a:t>Governing Board Representatives</a:t>
            </a:r>
            <a:endParaRPr sz="3859"/>
          </a:p>
        </p:txBody>
      </p:sp>
      <p:pic>
        <p:nvPicPr>
          <p:cNvPr id="578" name="Google Shape;578;g25a7bd8b094_0_0"/>
          <p:cNvPicPr preferRelativeResize="0"/>
          <p:nvPr/>
        </p:nvPicPr>
        <p:blipFill>
          <a:blip r:embed="rId4">
            <a:alphaModFix/>
          </a:blip>
          <a:stretch>
            <a:fillRect/>
          </a:stretch>
        </p:blipFill>
        <p:spPr>
          <a:xfrm>
            <a:off x="5707775" y="1708150"/>
            <a:ext cx="776100" cy="7761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g29952bf6cff_0_0"/>
          <p:cNvPicPr preferRelativeResize="0"/>
          <p:nvPr/>
        </p:nvPicPr>
        <p:blipFill>
          <a:blip r:embed="rId3">
            <a:alphaModFix/>
          </a:blip>
          <a:stretch>
            <a:fillRect/>
          </a:stretch>
        </p:blipFill>
        <p:spPr>
          <a:xfrm>
            <a:off x="-175" y="1486500"/>
            <a:ext cx="12192001" cy="4866651"/>
          </a:xfrm>
          <a:prstGeom prst="rect">
            <a:avLst/>
          </a:prstGeom>
          <a:noFill/>
          <a:ln>
            <a:noFill/>
          </a:ln>
        </p:spPr>
      </p:pic>
      <p:sp>
        <p:nvSpPr>
          <p:cNvPr id="585" name="Google Shape;585;g29952bf6cff_0_0"/>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Governing Board Alternates</a:t>
            </a:r>
            <a:endParaRPr/>
          </a:p>
        </p:txBody>
      </p:sp>
      <p:pic>
        <p:nvPicPr>
          <p:cNvPr id="586" name="Google Shape;586;g29952bf6cff_0_0"/>
          <p:cNvPicPr preferRelativeResize="0"/>
          <p:nvPr/>
        </p:nvPicPr>
        <p:blipFill>
          <a:blip r:embed="rId4">
            <a:alphaModFix/>
          </a:blip>
          <a:stretch>
            <a:fillRect/>
          </a:stretch>
        </p:blipFill>
        <p:spPr>
          <a:xfrm>
            <a:off x="1446575" y="1486500"/>
            <a:ext cx="866700" cy="866700"/>
          </a:xfrm>
          <a:prstGeom prst="flowChartConnector">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g25a7bd8b094_0_14"/>
          <p:cNvPicPr preferRelativeResize="0"/>
          <p:nvPr/>
        </p:nvPicPr>
        <p:blipFill>
          <a:blip r:embed="rId3">
            <a:alphaModFix/>
          </a:blip>
          <a:stretch>
            <a:fillRect/>
          </a:stretch>
        </p:blipFill>
        <p:spPr>
          <a:xfrm>
            <a:off x="1027100" y="1188025"/>
            <a:ext cx="10137450" cy="5669975"/>
          </a:xfrm>
          <a:prstGeom prst="rect">
            <a:avLst/>
          </a:prstGeom>
          <a:noFill/>
          <a:ln>
            <a:noFill/>
          </a:ln>
        </p:spPr>
      </p:pic>
      <p:sp>
        <p:nvSpPr>
          <p:cNvPr id="593" name="Google Shape;593;g25a7bd8b094_0_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Technical Advisory Council (TAC)</a:t>
            </a:r>
            <a:endParaRPr/>
          </a:p>
        </p:txBody>
      </p:sp>
      <p:pic>
        <p:nvPicPr>
          <p:cNvPr id="594" name="Google Shape;594;g25a7bd8b094_0_14"/>
          <p:cNvPicPr preferRelativeResize="0"/>
          <p:nvPr/>
        </p:nvPicPr>
        <p:blipFill>
          <a:blip r:embed="rId4">
            <a:alphaModFix/>
          </a:blip>
          <a:stretch>
            <a:fillRect/>
          </a:stretch>
        </p:blipFill>
        <p:spPr>
          <a:xfrm>
            <a:off x="5215100" y="1188025"/>
            <a:ext cx="737400" cy="7374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037969e33f_0_204"/>
          <p:cNvSpPr txBox="1"/>
          <p:nvPr>
            <p:ph type="title"/>
          </p:nvPr>
        </p:nvSpPr>
        <p:spPr>
          <a:xfrm>
            <a:off x="1487375" y="365125"/>
            <a:ext cx="9216900" cy="6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spcBef>
                <a:spcPts val="0"/>
              </a:spcBef>
              <a:spcAft>
                <a:spcPts val="0"/>
              </a:spcAft>
              <a:buNone/>
            </a:pPr>
            <a:r>
              <a:rPr lang="en-US" sz="2000" u="sng">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600" name="Google Shape;600;g2037969e33f_0_204"/>
          <p:cNvPicPr preferRelativeResize="0"/>
          <p:nvPr/>
        </p:nvPicPr>
        <p:blipFill>
          <a:blip r:embed="rId4">
            <a:alphaModFix/>
          </a:blip>
          <a:stretch>
            <a:fillRect/>
          </a:stretch>
        </p:blipFill>
        <p:spPr>
          <a:xfrm>
            <a:off x="154200" y="1368422"/>
            <a:ext cx="4964501" cy="1702636"/>
          </a:xfrm>
          <a:prstGeom prst="rect">
            <a:avLst/>
          </a:prstGeom>
          <a:noFill/>
          <a:ln>
            <a:noFill/>
          </a:ln>
        </p:spPr>
      </p:pic>
      <p:pic>
        <p:nvPicPr>
          <p:cNvPr id="601" name="Google Shape;601;g2037969e33f_0_204"/>
          <p:cNvPicPr preferRelativeResize="0"/>
          <p:nvPr/>
        </p:nvPicPr>
        <p:blipFill>
          <a:blip r:embed="rId5">
            <a:alphaModFix/>
          </a:blip>
          <a:stretch>
            <a:fillRect/>
          </a:stretch>
        </p:blipFill>
        <p:spPr>
          <a:xfrm>
            <a:off x="5041586" y="1368422"/>
            <a:ext cx="4636452" cy="1702639"/>
          </a:xfrm>
          <a:prstGeom prst="rect">
            <a:avLst/>
          </a:prstGeom>
          <a:noFill/>
          <a:ln>
            <a:noFill/>
          </a:ln>
        </p:spPr>
      </p:pic>
      <p:pic>
        <p:nvPicPr>
          <p:cNvPr id="602" name="Google Shape;602;g2037969e33f_0_204"/>
          <p:cNvPicPr preferRelativeResize="0"/>
          <p:nvPr/>
        </p:nvPicPr>
        <p:blipFill>
          <a:blip r:embed="rId6">
            <a:alphaModFix/>
          </a:blip>
          <a:stretch>
            <a:fillRect/>
          </a:stretch>
        </p:blipFill>
        <p:spPr>
          <a:xfrm>
            <a:off x="177992" y="3072190"/>
            <a:ext cx="4916878" cy="1703238"/>
          </a:xfrm>
          <a:prstGeom prst="rect">
            <a:avLst/>
          </a:prstGeom>
          <a:noFill/>
          <a:ln>
            <a:noFill/>
          </a:ln>
        </p:spPr>
      </p:pic>
      <p:pic>
        <p:nvPicPr>
          <p:cNvPr id="603" name="Google Shape;603;g2037969e33f_0_204"/>
          <p:cNvPicPr preferRelativeResize="0"/>
          <p:nvPr/>
        </p:nvPicPr>
        <p:blipFill>
          <a:blip r:embed="rId7">
            <a:alphaModFix/>
          </a:blip>
          <a:stretch>
            <a:fillRect/>
          </a:stretch>
        </p:blipFill>
        <p:spPr>
          <a:xfrm>
            <a:off x="5041472" y="3072190"/>
            <a:ext cx="4636588" cy="1703238"/>
          </a:xfrm>
          <a:prstGeom prst="rect">
            <a:avLst/>
          </a:prstGeom>
          <a:noFill/>
          <a:ln>
            <a:noFill/>
          </a:ln>
        </p:spPr>
      </p:pic>
      <p:pic>
        <p:nvPicPr>
          <p:cNvPr id="604" name="Google Shape;604;g2037969e33f_0_204"/>
          <p:cNvPicPr preferRelativeResize="0"/>
          <p:nvPr/>
        </p:nvPicPr>
        <p:blipFill>
          <a:blip r:embed="rId8">
            <a:alphaModFix/>
          </a:blip>
          <a:stretch>
            <a:fillRect/>
          </a:stretch>
        </p:blipFill>
        <p:spPr>
          <a:xfrm>
            <a:off x="178010" y="4775428"/>
            <a:ext cx="4916832" cy="1621249"/>
          </a:xfrm>
          <a:prstGeom prst="rect">
            <a:avLst/>
          </a:prstGeom>
          <a:noFill/>
          <a:ln>
            <a:noFill/>
          </a:ln>
        </p:spPr>
      </p:pic>
      <p:pic>
        <p:nvPicPr>
          <p:cNvPr id="605" name="Google Shape;605;g2037969e33f_0_204"/>
          <p:cNvPicPr preferRelativeResize="0"/>
          <p:nvPr/>
        </p:nvPicPr>
        <p:blipFill>
          <a:blip r:embed="rId9">
            <a:alphaModFix/>
          </a:blip>
          <a:stretch>
            <a:fillRect/>
          </a:stretch>
        </p:blipFill>
        <p:spPr>
          <a:xfrm>
            <a:off x="5041472" y="4767523"/>
            <a:ext cx="4636588" cy="1637077"/>
          </a:xfrm>
          <a:prstGeom prst="rect">
            <a:avLst/>
          </a:prstGeom>
          <a:noFill/>
          <a:ln>
            <a:noFill/>
          </a:ln>
        </p:spPr>
      </p:pic>
      <p:pic>
        <p:nvPicPr>
          <p:cNvPr id="606" name="Google Shape;606;g2037969e33f_0_204"/>
          <p:cNvPicPr preferRelativeResize="0"/>
          <p:nvPr/>
        </p:nvPicPr>
        <p:blipFill>
          <a:blip r:embed="rId10">
            <a:alphaModFix/>
          </a:blip>
          <a:stretch>
            <a:fillRect/>
          </a:stretch>
        </p:blipFill>
        <p:spPr>
          <a:xfrm>
            <a:off x="9621999" y="1367275"/>
            <a:ext cx="2424851" cy="1704931"/>
          </a:xfrm>
          <a:prstGeom prst="rect">
            <a:avLst/>
          </a:prstGeom>
          <a:noFill/>
          <a:ln>
            <a:noFill/>
          </a:ln>
        </p:spPr>
      </p:pic>
      <p:pic>
        <p:nvPicPr>
          <p:cNvPr id="607" name="Google Shape;607;g2037969e33f_0_204"/>
          <p:cNvPicPr preferRelativeResize="0"/>
          <p:nvPr/>
        </p:nvPicPr>
        <p:blipFill>
          <a:blip r:embed="rId11">
            <a:alphaModFix/>
          </a:blip>
          <a:stretch>
            <a:fillRect/>
          </a:stretch>
        </p:blipFill>
        <p:spPr>
          <a:xfrm>
            <a:off x="9621947" y="3071042"/>
            <a:ext cx="2424894" cy="1705532"/>
          </a:xfrm>
          <a:prstGeom prst="rect">
            <a:avLst/>
          </a:prstGeom>
          <a:noFill/>
          <a:ln>
            <a:noFill/>
          </a:ln>
        </p:spPr>
      </p:pic>
      <p:pic>
        <p:nvPicPr>
          <p:cNvPr id="608" name="Google Shape;608;g2037969e33f_0_204"/>
          <p:cNvPicPr preferRelativeResize="0"/>
          <p:nvPr/>
        </p:nvPicPr>
        <p:blipFill>
          <a:blip r:embed="rId12">
            <a:alphaModFix/>
          </a:blip>
          <a:stretch>
            <a:fillRect/>
          </a:stretch>
        </p:blipFill>
        <p:spPr>
          <a:xfrm>
            <a:off x="9621947" y="4767523"/>
            <a:ext cx="2424894" cy="1637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614" name="Google Shape;614;p13"/>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Our Mission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387c9ba7a7_0_2"/>
          <p:cNvSpPr txBox="1"/>
          <p:nvPr>
            <p:ph idx="1" type="body"/>
          </p:nvPr>
        </p:nvSpPr>
        <p:spPr>
          <a:xfrm>
            <a:off x="838179" y="1825625"/>
            <a:ext cx="10515300" cy="4351200"/>
          </a:xfrm>
          <a:prstGeom prst="rect">
            <a:avLst/>
          </a:prstGeom>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193" name="Google Shape;193;g1387c9ba7a7_0_2"/>
          <p:cNvSpPr txBox="1"/>
          <p:nvPr>
            <p:ph type="title"/>
          </p:nvPr>
        </p:nvSpPr>
        <p:spPr>
          <a:xfrm>
            <a:off x="1487375" y="365125"/>
            <a:ext cx="9216900" cy="61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4"/>
          <p:cNvSpPr txBox="1"/>
          <p:nvPr>
            <p:ph idx="1" type="body"/>
          </p:nvPr>
        </p:nvSpPr>
        <p:spPr>
          <a:xfrm>
            <a:off x="838179" y="1749425"/>
            <a:ext cx="10515300" cy="4351200"/>
          </a:xfrm>
          <a:prstGeom prst="rect">
            <a:avLst/>
          </a:prstGeom>
        </p:spPr>
        <p:txBody>
          <a:bodyPr anchorCtr="0" anchor="t" bIns="45700" lIns="91425" spcFirstLastPara="1" rIns="91425" wrap="square" tIns="45700">
            <a:noAutofit/>
          </a:bodyPr>
          <a:lstStyle/>
          <a:p>
            <a:pPr indent="-368300" lvl="0" marL="457200" rtl="0" algn="l">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spcBef>
                <a:spcPts val="1100"/>
              </a:spcBef>
              <a:spcAft>
                <a:spcPts val="0"/>
              </a:spcAft>
              <a:buSzPts val="2200"/>
              <a:buChar char="•"/>
            </a:pPr>
            <a:r>
              <a:rPr lang="en-US" sz="2200"/>
              <a:t>Provide better, more consistent licensing through a shared licensing template.</a:t>
            </a:r>
            <a:endParaRPr sz="2200"/>
          </a:p>
          <a:p>
            <a:pPr indent="-368300" lvl="0" marL="457200" rtl="0" algn="l">
              <a:spcBef>
                <a:spcPts val="1100"/>
              </a:spcBef>
              <a:spcAft>
                <a:spcPts val="0"/>
              </a:spcAft>
              <a:buSzPts val="2200"/>
              <a:buChar char="•"/>
            </a:pPr>
            <a:r>
              <a:rPr lang="en-US" sz="2200"/>
              <a:t>Create working groups for exploration of new or larger projects.</a:t>
            </a:r>
            <a:endParaRPr sz="2200"/>
          </a:p>
          <a:p>
            <a:pPr indent="-368300" lvl="0" marL="457200" rtl="0" algn="l">
              <a:spcBef>
                <a:spcPts val="1100"/>
              </a:spcBef>
              <a:spcAft>
                <a:spcPts val="0"/>
              </a:spcAft>
              <a:buSzPts val="2200"/>
              <a:buChar char="•"/>
            </a:pPr>
            <a:r>
              <a:rPr lang="en-US" sz="2200"/>
              <a:t>Focus on diversity and inclusion and raising the profile of software engineers in our industry.</a:t>
            </a:r>
            <a:endParaRPr sz="2200"/>
          </a:p>
        </p:txBody>
      </p:sp>
      <p:sp>
        <p:nvSpPr>
          <p:cNvPr id="620" name="Google Shape;620;p1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Our Goals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626" name="Google Shape;626;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g142bb772fa3_1_508" title="Screenshot 2025-07-29 at 4.38.43 PM.png"/>
          <p:cNvPicPr preferRelativeResize="0"/>
          <p:nvPr/>
        </p:nvPicPr>
        <p:blipFill>
          <a:blip r:embed="rId3">
            <a:alphaModFix/>
          </a:blip>
          <a:stretch>
            <a:fillRect/>
          </a:stretch>
        </p:blipFill>
        <p:spPr>
          <a:xfrm>
            <a:off x="1009938" y="1235950"/>
            <a:ext cx="10171776" cy="5679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633" name="Google Shape;633;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634" name="Google Shape;634;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635" name="Google Shape;635;p1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Diversity &amp; Inclusion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641" name="Google Shape;641;g117e4d82ba8_0_0"/>
          <p:cNvSpPr txBox="1"/>
          <p:nvPr>
            <p:ph idx="1" type="body"/>
          </p:nvPr>
        </p:nvSpPr>
        <p:spPr>
          <a:xfrm>
            <a:off x="8866150" y="1825625"/>
            <a:ext cx="28797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spcBef>
                <a:spcPts val="1100"/>
              </a:spcBef>
              <a:spcAft>
                <a:spcPts val="0"/>
              </a:spcAft>
              <a:buSzPts val="2100"/>
              <a:buChar char="•"/>
            </a:pPr>
            <a:r>
              <a:rPr lang="en-US" sz="2100"/>
              <a:t>Public list of open source projects in the animation and VFX industry </a:t>
            </a:r>
            <a:endParaRPr sz="2100"/>
          </a:p>
          <a:p>
            <a:pPr indent="-361950" lvl="0" marL="457200" rtl="0" algn="l">
              <a:spcBef>
                <a:spcPts val="0"/>
              </a:spcBef>
              <a:spcAft>
                <a:spcPts val="0"/>
              </a:spcAft>
              <a:buSzPts val="2100"/>
              <a:buChar char="•"/>
            </a:pPr>
            <a:r>
              <a:rPr lang="en-US" sz="2100"/>
              <a:t>Updates can be submitted via GitHub</a:t>
            </a:r>
            <a:endParaRPr sz="2100"/>
          </a:p>
          <a:p>
            <a:pPr indent="-361950" lvl="0" marL="457200" rtl="0" algn="l">
              <a:spcBef>
                <a:spcPts val="0"/>
              </a:spcBef>
              <a:spcAft>
                <a:spcPts val="0"/>
              </a:spcAft>
              <a:buSzPts val="2100"/>
              <a:buChar char="•"/>
            </a:pPr>
            <a:r>
              <a:rPr lang="en-US" sz="2100"/>
              <a:t>Goal is to have all active, open source projects in animation and VFX industries represented.</a:t>
            </a:r>
            <a:endParaRPr sz="2100"/>
          </a:p>
        </p:txBody>
      </p:sp>
      <p:pic>
        <p:nvPicPr>
          <p:cNvPr id="642" name="Google Shape;642;g117e4d82ba8_0_0"/>
          <p:cNvPicPr preferRelativeResize="0"/>
          <p:nvPr/>
        </p:nvPicPr>
        <p:blipFill>
          <a:blip r:embed="rId4">
            <a:alphaModFix/>
          </a:blip>
          <a:stretch>
            <a:fillRect/>
          </a:stretch>
        </p:blipFill>
        <p:spPr>
          <a:xfrm>
            <a:off x="152400" y="1484663"/>
            <a:ext cx="8561347" cy="5033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3725d63969d_2_194"/>
          <p:cNvSpPr txBox="1"/>
          <p:nvPr/>
        </p:nvSpPr>
        <p:spPr>
          <a:xfrm>
            <a:off x="883000" y="3846950"/>
            <a:ext cx="50307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by-invitation event that gathers business and technical leaders to shape the future of open source software across the motion picture and media industries.</a:t>
            </a:r>
            <a:endParaRPr>
              <a:solidFill>
                <a:schemeClr val="lt1"/>
              </a:solidFill>
            </a:endParaRPr>
          </a:p>
          <a:p>
            <a:pPr indent="0" lvl="0" marL="0" rtl="0" algn="ctr">
              <a:spcBef>
                <a:spcPts val="0"/>
              </a:spcBef>
              <a:spcAft>
                <a:spcPts val="0"/>
              </a:spcAft>
              <a:buNone/>
            </a:pPr>
            <a:r>
              <a:rPr lang="en-US" u="sng">
                <a:solidFill>
                  <a:schemeClr val="hlink"/>
                </a:solidFill>
                <a:hlinkClick r:id="rId3"/>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US">
                <a:solidFill>
                  <a:schemeClr val="lt1"/>
                </a:solidFill>
              </a:rPr>
              <a:t>February 13, 2025</a:t>
            </a:r>
            <a:endParaRPr b="1">
              <a:solidFill>
                <a:schemeClr val="lt1"/>
              </a:solidFill>
            </a:endParaRPr>
          </a:p>
          <a:p>
            <a:pPr indent="0" lvl="0" marL="0" rtl="0" algn="ctr">
              <a:spcBef>
                <a:spcPts val="0"/>
              </a:spcBef>
              <a:spcAft>
                <a:spcPts val="0"/>
              </a:spcAft>
              <a:buNone/>
            </a:pPr>
            <a:r>
              <a:rPr b="1" lang="en-US">
                <a:solidFill>
                  <a:schemeClr val="lt1"/>
                </a:solidFill>
              </a:rPr>
              <a:t>Los Angeles, CA + Virtual</a:t>
            </a:r>
            <a:endParaRPr b="1">
              <a:solidFill>
                <a:schemeClr val="lt1"/>
              </a:solidFill>
            </a:endParaRPr>
          </a:p>
        </p:txBody>
      </p:sp>
      <p:sp>
        <p:nvSpPr>
          <p:cNvPr id="648" name="Google Shape;648;g3725d63969d_2_194"/>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Annual developer focused event showcasing the latest from Academy Software Foundation projects along with other open source projects used for visual effects, animation, and image creation.</a:t>
            </a:r>
            <a:r>
              <a:rPr lang="en-US"/>
              <a:t> </a:t>
            </a:r>
            <a:endParaRPr/>
          </a:p>
          <a:p>
            <a:pPr indent="0" lvl="0" marL="0" rtl="0" algn="ctr">
              <a:spcBef>
                <a:spcPts val="0"/>
              </a:spcBef>
              <a:spcAft>
                <a:spcPts val="0"/>
              </a:spcAft>
              <a:buNone/>
            </a:pPr>
            <a:r>
              <a:rPr lang="en-US" u="sng">
                <a:solidFill>
                  <a:schemeClr val="hlink"/>
                </a:solidFill>
                <a:hlinkClick r:id="rId4"/>
              </a:rPr>
              <a:t>opensourceforum.aswf.io</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US">
                <a:solidFill>
                  <a:schemeClr val="lt1"/>
                </a:solidFill>
              </a:rPr>
              <a:t>August 10, 2025</a:t>
            </a:r>
            <a:endParaRPr b="1">
              <a:solidFill>
                <a:schemeClr val="lt1"/>
              </a:solidFill>
            </a:endParaRPr>
          </a:p>
          <a:p>
            <a:pPr indent="0" lvl="0" marL="0" rtl="0" algn="ctr">
              <a:spcBef>
                <a:spcPts val="0"/>
              </a:spcBef>
              <a:spcAft>
                <a:spcPts val="0"/>
              </a:spcAft>
              <a:buNone/>
            </a:pPr>
            <a:r>
              <a:rPr b="1" lang="en-US">
                <a:solidFill>
                  <a:schemeClr val="lt1"/>
                </a:solidFill>
              </a:rPr>
              <a:t>Vancouver, Canada + Virtual</a:t>
            </a:r>
            <a:endParaRPr b="1">
              <a:solidFill>
                <a:schemeClr val="lt1"/>
              </a:solidFill>
            </a:endParaRPr>
          </a:p>
        </p:txBody>
      </p:sp>
      <p:pic>
        <p:nvPicPr>
          <p:cNvPr id="649" name="Google Shape;649;g3725d63969d_2_194" title="ASWF_OSF_2024_logo-white-400x245-1.png"/>
          <p:cNvPicPr preferRelativeResize="0"/>
          <p:nvPr/>
        </p:nvPicPr>
        <p:blipFill>
          <a:blip r:embed="rId5">
            <a:alphaModFix/>
          </a:blip>
          <a:stretch>
            <a:fillRect/>
          </a:stretch>
        </p:blipFill>
        <p:spPr>
          <a:xfrm>
            <a:off x="1032087" y="2026625"/>
            <a:ext cx="4732525" cy="1146165"/>
          </a:xfrm>
          <a:prstGeom prst="rect">
            <a:avLst/>
          </a:prstGeom>
          <a:noFill/>
          <a:ln>
            <a:noFill/>
          </a:ln>
        </p:spPr>
      </p:pic>
      <p:pic>
        <p:nvPicPr>
          <p:cNvPr id="650" name="Google Shape;650;g3725d63969d_2_194" title="Event-Logo_Color.png"/>
          <p:cNvPicPr preferRelativeResize="0"/>
          <p:nvPr/>
        </p:nvPicPr>
        <p:blipFill>
          <a:blip r:embed="rId6">
            <a:alphaModFix/>
          </a:blip>
          <a:stretch>
            <a:fillRect/>
          </a:stretch>
        </p:blipFill>
        <p:spPr>
          <a:xfrm>
            <a:off x="7110462" y="1272600"/>
            <a:ext cx="3733800" cy="233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grpSp>
        <p:nvGrpSpPr>
          <p:cNvPr id="656" name="Google Shape;656;g34220c955b4_0_1"/>
          <p:cNvGrpSpPr/>
          <p:nvPr/>
        </p:nvGrpSpPr>
        <p:grpSpPr>
          <a:xfrm>
            <a:off x="296825" y="2336800"/>
            <a:ext cx="11485500" cy="2679975"/>
            <a:chOff x="296825" y="2336800"/>
            <a:chExt cx="11485500" cy="2679975"/>
          </a:xfrm>
        </p:grpSpPr>
        <p:cxnSp>
          <p:nvCxnSpPr>
            <p:cNvPr id="657" name="Google Shape;657;g34220c955b4_0_1"/>
            <p:cNvCxnSpPr/>
            <p:nvPr/>
          </p:nvCxnSpPr>
          <p:spPr>
            <a:xfrm>
              <a:off x="6122440" y="3069516"/>
              <a:ext cx="0" cy="1788300"/>
            </a:xfrm>
            <a:prstGeom prst="straightConnector1">
              <a:avLst/>
            </a:prstGeom>
            <a:noFill/>
            <a:ln cap="flat" cmpd="sng" w="19050">
              <a:solidFill>
                <a:srgbClr val="B49823"/>
              </a:solidFill>
              <a:prstDash val="solid"/>
              <a:round/>
              <a:headEnd len="sm" w="sm" type="none"/>
              <a:tailEnd len="sm" w="sm" type="none"/>
            </a:ln>
          </p:spPr>
        </p:cxnSp>
        <p:cxnSp>
          <p:nvCxnSpPr>
            <p:cNvPr id="658" name="Google Shape;658;g34220c955b4_0_1"/>
            <p:cNvCxnSpPr/>
            <p:nvPr/>
          </p:nvCxnSpPr>
          <p:spPr>
            <a:xfrm>
              <a:off x="10741160" y="3646937"/>
              <a:ext cx="0" cy="1185300"/>
            </a:xfrm>
            <a:prstGeom prst="straightConnector1">
              <a:avLst/>
            </a:prstGeom>
            <a:noFill/>
            <a:ln cap="flat" cmpd="sng" w="19050">
              <a:solidFill>
                <a:srgbClr val="B49823"/>
              </a:solidFill>
              <a:prstDash val="solid"/>
              <a:round/>
              <a:headEnd len="sm" w="sm" type="none"/>
              <a:tailEnd len="sm" w="sm" type="none"/>
            </a:ln>
          </p:spPr>
        </p:cxnSp>
        <p:cxnSp>
          <p:nvCxnSpPr>
            <p:cNvPr id="659" name="Google Shape;659;g34220c955b4_0_1"/>
            <p:cNvCxnSpPr/>
            <p:nvPr/>
          </p:nvCxnSpPr>
          <p:spPr>
            <a:xfrm>
              <a:off x="6875349" y="3646800"/>
              <a:ext cx="0" cy="1198200"/>
            </a:xfrm>
            <a:prstGeom prst="straightConnector1">
              <a:avLst/>
            </a:prstGeom>
            <a:noFill/>
            <a:ln cap="flat" cmpd="sng" w="19050">
              <a:solidFill>
                <a:srgbClr val="B49823"/>
              </a:solidFill>
              <a:prstDash val="solid"/>
              <a:round/>
              <a:headEnd len="sm" w="sm" type="none"/>
              <a:tailEnd len="sm" w="sm" type="none"/>
            </a:ln>
          </p:spPr>
        </p:cxnSp>
        <p:cxnSp>
          <p:nvCxnSpPr>
            <p:cNvPr id="660" name="Google Shape;660;g34220c955b4_0_1"/>
            <p:cNvCxnSpPr/>
            <p:nvPr/>
          </p:nvCxnSpPr>
          <p:spPr>
            <a:xfrm>
              <a:off x="7636657" y="3646801"/>
              <a:ext cx="0" cy="1179300"/>
            </a:xfrm>
            <a:prstGeom prst="straightConnector1">
              <a:avLst/>
            </a:prstGeom>
            <a:noFill/>
            <a:ln cap="flat" cmpd="sng" w="19050">
              <a:solidFill>
                <a:srgbClr val="B49823"/>
              </a:solidFill>
              <a:prstDash val="solid"/>
              <a:round/>
              <a:headEnd len="sm" w="sm" type="none"/>
              <a:tailEnd len="sm" w="sm" type="none"/>
            </a:ln>
          </p:spPr>
        </p:cxnSp>
        <p:cxnSp>
          <p:nvCxnSpPr>
            <p:cNvPr id="661" name="Google Shape;661;g34220c955b4_0_1"/>
            <p:cNvCxnSpPr/>
            <p:nvPr/>
          </p:nvCxnSpPr>
          <p:spPr>
            <a:xfrm>
              <a:off x="8427022" y="3646801"/>
              <a:ext cx="0" cy="1160100"/>
            </a:xfrm>
            <a:prstGeom prst="straightConnector1">
              <a:avLst/>
            </a:prstGeom>
            <a:noFill/>
            <a:ln cap="flat" cmpd="sng" w="19050">
              <a:solidFill>
                <a:srgbClr val="B49823"/>
              </a:solidFill>
              <a:prstDash val="solid"/>
              <a:round/>
              <a:headEnd len="sm" w="sm" type="none"/>
              <a:tailEnd len="sm" w="sm" type="none"/>
            </a:ln>
          </p:spPr>
        </p:cxnSp>
        <p:cxnSp>
          <p:nvCxnSpPr>
            <p:cNvPr id="662" name="Google Shape;662;g34220c955b4_0_1"/>
            <p:cNvCxnSpPr/>
            <p:nvPr/>
          </p:nvCxnSpPr>
          <p:spPr>
            <a:xfrm>
              <a:off x="9198397" y="3660629"/>
              <a:ext cx="0" cy="1203600"/>
            </a:xfrm>
            <a:prstGeom prst="straightConnector1">
              <a:avLst/>
            </a:prstGeom>
            <a:noFill/>
            <a:ln cap="flat" cmpd="sng" w="19050">
              <a:solidFill>
                <a:srgbClr val="B49823"/>
              </a:solidFill>
              <a:prstDash val="solid"/>
              <a:round/>
              <a:headEnd len="sm" w="sm" type="none"/>
              <a:tailEnd len="sm" w="sm" type="none"/>
            </a:ln>
          </p:spPr>
        </p:cxnSp>
        <p:cxnSp>
          <p:nvCxnSpPr>
            <p:cNvPr id="663" name="Google Shape;663;g34220c955b4_0_1"/>
            <p:cNvCxnSpPr/>
            <p:nvPr/>
          </p:nvCxnSpPr>
          <p:spPr>
            <a:xfrm>
              <a:off x="9968320" y="3653715"/>
              <a:ext cx="0" cy="1146900"/>
            </a:xfrm>
            <a:prstGeom prst="straightConnector1">
              <a:avLst/>
            </a:prstGeom>
            <a:noFill/>
            <a:ln cap="flat" cmpd="sng" w="19050">
              <a:solidFill>
                <a:srgbClr val="B49823"/>
              </a:solidFill>
              <a:prstDash val="solid"/>
              <a:round/>
              <a:headEnd len="sm" w="sm" type="none"/>
              <a:tailEnd len="sm" w="sm" type="none"/>
            </a:ln>
          </p:spPr>
        </p:cxnSp>
        <p:cxnSp>
          <p:nvCxnSpPr>
            <p:cNvPr id="664" name="Google Shape;664;g34220c955b4_0_1"/>
            <p:cNvCxnSpPr/>
            <p:nvPr/>
          </p:nvCxnSpPr>
          <p:spPr>
            <a:xfrm>
              <a:off x="4575800" y="3632972"/>
              <a:ext cx="0" cy="1183500"/>
            </a:xfrm>
            <a:prstGeom prst="straightConnector1">
              <a:avLst/>
            </a:prstGeom>
            <a:noFill/>
            <a:ln cap="flat" cmpd="sng" w="19050">
              <a:solidFill>
                <a:srgbClr val="B49823"/>
              </a:solidFill>
              <a:prstDash val="solid"/>
              <a:round/>
              <a:headEnd len="sm" w="sm" type="none"/>
              <a:tailEnd len="sm" w="sm" type="none"/>
            </a:ln>
          </p:spPr>
        </p:cxnSp>
        <p:cxnSp>
          <p:nvCxnSpPr>
            <p:cNvPr id="665" name="Google Shape;665;g34220c955b4_0_1"/>
            <p:cNvCxnSpPr/>
            <p:nvPr/>
          </p:nvCxnSpPr>
          <p:spPr>
            <a:xfrm>
              <a:off x="3791716" y="3632089"/>
              <a:ext cx="0" cy="1144800"/>
            </a:xfrm>
            <a:prstGeom prst="straightConnector1">
              <a:avLst/>
            </a:prstGeom>
            <a:noFill/>
            <a:ln cap="flat" cmpd="sng" w="19050">
              <a:solidFill>
                <a:srgbClr val="B49823"/>
              </a:solidFill>
              <a:prstDash val="solid"/>
              <a:round/>
              <a:headEnd len="sm" w="sm" type="none"/>
              <a:tailEnd len="sm" w="sm" type="none"/>
            </a:ln>
          </p:spPr>
        </p:cxnSp>
        <p:cxnSp>
          <p:nvCxnSpPr>
            <p:cNvPr id="666" name="Google Shape;666;g34220c955b4_0_1"/>
            <p:cNvCxnSpPr/>
            <p:nvPr/>
          </p:nvCxnSpPr>
          <p:spPr>
            <a:xfrm>
              <a:off x="3007458" y="3632089"/>
              <a:ext cx="0" cy="1154700"/>
            </a:xfrm>
            <a:prstGeom prst="straightConnector1">
              <a:avLst/>
            </a:prstGeom>
            <a:noFill/>
            <a:ln cap="flat" cmpd="sng" w="19050">
              <a:solidFill>
                <a:srgbClr val="B49823"/>
              </a:solidFill>
              <a:prstDash val="solid"/>
              <a:round/>
              <a:headEnd len="sm" w="sm" type="none"/>
              <a:tailEnd len="sm" w="sm" type="none"/>
            </a:ln>
          </p:spPr>
        </p:cxnSp>
        <p:cxnSp>
          <p:nvCxnSpPr>
            <p:cNvPr id="667" name="Google Shape;667;g34220c955b4_0_1"/>
            <p:cNvCxnSpPr/>
            <p:nvPr/>
          </p:nvCxnSpPr>
          <p:spPr>
            <a:xfrm>
              <a:off x="647975" y="3625176"/>
              <a:ext cx="0" cy="1201200"/>
            </a:xfrm>
            <a:prstGeom prst="straightConnector1">
              <a:avLst/>
            </a:prstGeom>
            <a:noFill/>
            <a:ln cap="flat" cmpd="sng" w="19050">
              <a:solidFill>
                <a:srgbClr val="B49823"/>
              </a:solidFill>
              <a:prstDash val="solid"/>
              <a:round/>
              <a:headEnd len="sm" w="sm" type="none"/>
              <a:tailEnd len="sm" w="sm" type="none"/>
            </a:ln>
          </p:spPr>
        </p:cxnSp>
        <p:cxnSp>
          <p:nvCxnSpPr>
            <p:cNvPr id="668" name="Google Shape;668;g34220c955b4_0_1"/>
            <p:cNvCxnSpPr/>
            <p:nvPr/>
          </p:nvCxnSpPr>
          <p:spPr>
            <a:xfrm>
              <a:off x="641051" y="3632080"/>
              <a:ext cx="10844700" cy="29100"/>
            </a:xfrm>
            <a:prstGeom prst="straightConnector1">
              <a:avLst/>
            </a:prstGeom>
            <a:noFill/>
            <a:ln cap="flat" cmpd="sng" w="19050">
              <a:solidFill>
                <a:srgbClr val="B49823"/>
              </a:solidFill>
              <a:prstDash val="solid"/>
              <a:round/>
              <a:headEnd len="sm" w="sm" type="none"/>
              <a:tailEnd len="sm" w="sm" type="none"/>
            </a:ln>
          </p:spPr>
        </p:cxnSp>
        <p:cxnSp>
          <p:nvCxnSpPr>
            <p:cNvPr id="669" name="Google Shape;669;g34220c955b4_0_1"/>
            <p:cNvCxnSpPr/>
            <p:nvPr/>
          </p:nvCxnSpPr>
          <p:spPr>
            <a:xfrm>
              <a:off x="5349108" y="3651872"/>
              <a:ext cx="0" cy="1174500"/>
            </a:xfrm>
            <a:prstGeom prst="straightConnector1">
              <a:avLst/>
            </a:prstGeom>
            <a:noFill/>
            <a:ln cap="flat" cmpd="sng" w="19050">
              <a:solidFill>
                <a:srgbClr val="B49823"/>
              </a:solidFill>
              <a:prstDash val="solid"/>
              <a:round/>
              <a:headEnd len="sm" w="sm" type="none"/>
              <a:tailEnd len="sm" w="sm" type="none"/>
            </a:ln>
          </p:spPr>
        </p:cxnSp>
        <p:cxnSp>
          <p:nvCxnSpPr>
            <p:cNvPr id="670" name="Google Shape;670;g34220c955b4_0_1"/>
            <p:cNvCxnSpPr>
              <a:stCxn id="671" idx="3"/>
              <a:endCxn id="672" idx="1"/>
            </p:cNvCxnSpPr>
            <p:nvPr/>
          </p:nvCxnSpPr>
          <p:spPr>
            <a:xfrm flipH="1" rot="10800000">
              <a:off x="8477720" y="2870800"/>
              <a:ext cx="289200" cy="2400"/>
            </a:xfrm>
            <a:prstGeom prst="straightConnector1">
              <a:avLst/>
            </a:prstGeom>
            <a:noFill/>
            <a:ln cap="flat" cmpd="sng" w="12700">
              <a:solidFill>
                <a:srgbClr val="B49823"/>
              </a:solidFill>
              <a:prstDash val="solid"/>
              <a:round/>
              <a:headEnd len="sm" w="sm" type="none"/>
              <a:tailEnd len="sm" w="sm" type="none"/>
            </a:ln>
          </p:spPr>
        </p:cxnSp>
        <p:sp>
          <p:nvSpPr>
            <p:cNvPr id="671" name="Google Shape;671;g34220c955b4_0_1"/>
            <p:cNvSpPr/>
            <p:nvPr/>
          </p:nvSpPr>
          <p:spPr>
            <a:xfrm>
              <a:off x="3756920" y="2336800"/>
              <a:ext cx="4720800" cy="10728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100"/>
                <a:buFont typeface="Roboto"/>
                <a:buNone/>
              </a:pPr>
              <a:r>
                <a:t/>
              </a:r>
              <a:endParaRPr b="0" i="0" sz="1100" u="none" cap="none" strike="noStrike">
                <a:solidFill>
                  <a:srgbClr val="3F3F3F"/>
                </a:solidFill>
                <a:latin typeface="Roboto"/>
                <a:ea typeface="Roboto"/>
                <a:cs typeface="Roboto"/>
                <a:sym typeface="Roboto"/>
              </a:endParaRPr>
            </a:p>
          </p:txBody>
        </p:sp>
        <p:sp>
          <p:nvSpPr>
            <p:cNvPr id="673" name="Google Shape;673;g34220c955b4_0_1"/>
            <p:cNvSpPr txBox="1"/>
            <p:nvPr/>
          </p:nvSpPr>
          <p:spPr>
            <a:xfrm>
              <a:off x="4035226" y="2386419"/>
              <a:ext cx="4172700" cy="869700"/>
            </a:xfrm>
            <a:prstGeom prst="rect">
              <a:avLst/>
            </a:prstGeom>
            <a:no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3F3F3F"/>
                </a:buClr>
                <a:buSzPts val="2100"/>
                <a:buFont typeface="Roboto"/>
                <a:buNone/>
              </a:pPr>
              <a:r>
                <a:rPr b="1" i="0" lang="en-US" sz="2600" u="none" cap="none" strike="noStrike">
                  <a:solidFill>
                    <a:srgbClr val="B49823"/>
                  </a:solidFill>
                  <a:latin typeface="Roboto"/>
                  <a:ea typeface="Roboto"/>
                  <a:cs typeface="Roboto"/>
                  <a:sym typeface="Roboto"/>
                </a:rPr>
                <a:t>TAC</a:t>
              </a:r>
              <a:endParaRPr b="1" i="0" sz="1500" u="none" cap="none" strike="noStrike">
                <a:solidFill>
                  <a:srgbClr val="B49823"/>
                </a:solidFill>
                <a:latin typeface="Arial"/>
                <a:ea typeface="Arial"/>
                <a:cs typeface="Arial"/>
                <a:sym typeface="Arial"/>
              </a:endParaRPr>
            </a:p>
            <a:p>
              <a:pPr indent="38100" lvl="0" marL="0" marR="0" rtl="0" algn="ctr">
                <a:lnSpc>
                  <a:spcPct val="100000"/>
                </a:lnSpc>
                <a:spcBef>
                  <a:spcPts val="0"/>
                </a:spcBef>
                <a:spcAft>
                  <a:spcPts val="0"/>
                </a:spcAft>
                <a:buClr>
                  <a:srgbClr val="3F3F3F"/>
                </a:buClr>
                <a:buSzPts val="2100"/>
                <a:buFont typeface="Roboto"/>
                <a:buNone/>
              </a:pPr>
              <a:r>
                <a:rPr b="0" i="0" lang="en-US" sz="2600" u="none" cap="none" strike="noStrike">
                  <a:solidFill>
                    <a:srgbClr val="3F3F3F"/>
                  </a:solidFill>
                  <a:latin typeface="Roboto"/>
                  <a:ea typeface="Roboto"/>
                  <a:cs typeface="Roboto"/>
                  <a:sym typeface="Roboto"/>
                </a:rPr>
                <a:t>Technical Advisory Council</a:t>
              </a:r>
              <a:endParaRPr b="0" i="0" u="none" cap="none" strike="noStrike">
                <a:solidFill>
                  <a:srgbClr val="000000"/>
                </a:solidFill>
                <a:latin typeface="Arial"/>
                <a:ea typeface="Arial"/>
                <a:cs typeface="Arial"/>
                <a:sym typeface="Arial"/>
              </a:endParaRPr>
            </a:p>
          </p:txBody>
        </p:sp>
        <p:grpSp>
          <p:nvGrpSpPr>
            <p:cNvPr id="674" name="Google Shape;674;g34220c955b4_0_1"/>
            <p:cNvGrpSpPr/>
            <p:nvPr/>
          </p:nvGrpSpPr>
          <p:grpSpPr>
            <a:xfrm>
              <a:off x="577464" y="2543462"/>
              <a:ext cx="2889893" cy="659485"/>
              <a:chOff x="-1" y="-1"/>
              <a:chExt cx="2980500" cy="662400"/>
            </a:xfrm>
          </p:grpSpPr>
          <p:sp>
            <p:nvSpPr>
              <p:cNvPr id="675" name="Google Shape;675;g34220c955b4_0_1"/>
              <p:cNvSpPr/>
              <p:nvPr/>
            </p:nvSpPr>
            <p:spPr>
              <a:xfrm>
                <a:off x="-1" y="-1"/>
                <a:ext cx="2980500" cy="6624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76" name="Google Shape;676;g34220c955b4_0_1"/>
              <p:cNvSpPr txBox="1"/>
              <p:nvPr/>
            </p:nvSpPr>
            <p:spPr>
              <a:xfrm>
                <a:off x="166919" y="132346"/>
                <a:ext cx="26766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Governing Board</a:t>
                </a:r>
                <a:endParaRPr b="0" i="0" sz="1500" u="none" cap="none" strike="noStrike">
                  <a:solidFill>
                    <a:srgbClr val="B49823"/>
                  </a:solidFill>
                  <a:latin typeface="Arial"/>
                  <a:ea typeface="Arial"/>
                  <a:cs typeface="Arial"/>
                  <a:sym typeface="Arial"/>
                </a:endParaRPr>
              </a:p>
            </p:txBody>
          </p:sp>
        </p:grpSp>
        <p:grpSp>
          <p:nvGrpSpPr>
            <p:cNvPr id="677" name="Google Shape;677;g34220c955b4_0_1"/>
            <p:cNvGrpSpPr/>
            <p:nvPr/>
          </p:nvGrpSpPr>
          <p:grpSpPr>
            <a:xfrm>
              <a:off x="4999161" y="3884101"/>
              <a:ext cx="714020" cy="506922"/>
              <a:chOff x="10505351" y="3922519"/>
              <a:chExt cx="1515000" cy="1045200"/>
            </a:xfrm>
          </p:grpSpPr>
          <p:sp>
            <p:nvSpPr>
              <p:cNvPr id="678" name="Google Shape;678;g34220c955b4_0_1"/>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descr="&lt;MaterialX Logo&gt;" id="679" name="Google Shape;679;g34220c955b4_0_1"/>
              <p:cNvPicPr preferRelativeResize="0"/>
              <p:nvPr/>
            </p:nvPicPr>
            <p:blipFill rotWithShape="1">
              <a:blip r:embed="rId3">
                <a:alphaModFix/>
              </a:blip>
              <a:srcRect b="0" l="0" r="0" t="0"/>
              <a:stretch/>
            </p:blipFill>
            <p:spPr>
              <a:xfrm>
                <a:off x="10745184" y="4070535"/>
                <a:ext cx="1035337" cy="775984"/>
              </a:xfrm>
              <a:prstGeom prst="rect">
                <a:avLst/>
              </a:prstGeom>
              <a:noFill/>
              <a:ln>
                <a:noFill/>
              </a:ln>
            </p:spPr>
          </p:pic>
        </p:grpSp>
        <p:sp>
          <p:nvSpPr>
            <p:cNvPr id="680" name="Google Shape;680;g34220c955b4_0_1"/>
            <p:cNvSpPr/>
            <p:nvPr/>
          </p:nvSpPr>
          <p:spPr>
            <a:xfrm>
              <a:off x="9635938" y="3897695"/>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681" name="Google Shape;681;g34220c955b4_0_1"/>
            <p:cNvGrpSpPr/>
            <p:nvPr/>
          </p:nvGrpSpPr>
          <p:grpSpPr>
            <a:xfrm>
              <a:off x="8767016" y="2541644"/>
              <a:ext cx="2765606" cy="658589"/>
              <a:chOff x="-1" y="-1"/>
              <a:chExt cx="2980500" cy="661500"/>
            </a:xfrm>
          </p:grpSpPr>
          <p:sp>
            <p:nvSpPr>
              <p:cNvPr id="672" name="Google Shape;672;g34220c955b4_0_1"/>
              <p:cNvSpPr/>
              <p:nvPr/>
            </p:nvSpPr>
            <p:spPr>
              <a:xfrm>
                <a:off x="-1" y="-1"/>
                <a:ext cx="2980500" cy="661500"/>
              </a:xfrm>
              <a:prstGeom prst="rect">
                <a:avLst/>
              </a:prstGeom>
              <a:solidFill>
                <a:srgbClr val="FFFFFF"/>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100"/>
                  <a:buFont typeface="Roboto"/>
                  <a:buNone/>
                </a:pPr>
                <a:r>
                  <a:t/>
                </a:r>
                <a:endParaRPr b="0" i="0" sz="1100" u="none" cap="none" strike="noStrike">
                  <a:solidFill>
                    <a:srgbClr val="7F7F7F"/>
                  </a:solidFill>
                  <a:latin typeface="Roboto"/>
                  <a:ea typeface="Roboto"/>
                  <a:cs typeface="Roboto"/>
                  <a:sym typeface="Roboto"/>
                </a:endParaRPr>
              </a:p>
            </p:txBody>
          </p:sp>
          <p:sp>
            <p:nvSpPr>
              <p:cNvPr id="682" name="Google Shape;682;g34220c955b4_0_1"/>
              <p:cNvSpPr txBox="1"/>
              <p:nvPr/>
            </p:nvSpPr>
            <p:spPr>
              <a:xfrm>
                <a:off x="125267" y="132331"/>
                <a:ext cx="2729400" cy="363300"/>
              </a:xfrm>
              <a:prstGeom prst="rect">
                <a:avLst/>
              </a:prstGeom>
              <a:solidFill>
                <a:srgbClr val="FFFFFF"/>
              </a:solidFill>
              <a:ln>
                <a:noFill/>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7F7F7F"/>
                  </a:buClr>
                  <a:buSzPts val="1500"/>
                  <a:buFont typeface="Roboto"/>
                  <a:buNone/>
                </a:pPr>
                <a:r>
                  <a:rPr b="0" i="0" lang="en-US" sz="1900" u="none" cap="none" strike="noStrike">
                    <a:solidFill>
                      <a:srgbClr val="B49823"/>
                    </a:solidFill>
                    <a:latin typeface="Roboto"/>
                    <a:ea typeface="Roboto"/>
                    <a:cs typeface="Roboto"/>
                    <a:sym typeface="Roboto"/>
                  </a:rPr>
                  <a:t>Outreach Committee</a:t>
                </a:r>
                <a:endParaRPr b="0" i="0" sz="1500" u="none" cap="none" strike="noStrike">
                  <a:solidFill>
                    <a:srgbClr val="B49823"/>
                  </a:solidFill>
                  <a:latin typeface="Arial"/>
                  <a:ea typeface="Arial"/>
                  <a:cs typeface="Arial"/>
                  <a:sym typeface="Arial"/>
                </a:endParaRPr>
              </a:p>
            </p:txBody>
          </p:sp>
        </p:grpSp>
        <p:sp>
          <p:nvSpPr>
            <p:cNvPr id="683" name="Google Shape;683;g34220c955b4_0_1"/>
            <p:cNvSpPr txBox="1"/>
            <p:nvPr/>
          </p:nvSpPr>
          <p:spPr>
            <a:xfrm>
              <a:off x="296825" y="4654975"/>
              <a:ext cx="11485500" cy="361800"/>
            </a:xfrm>
            <a:prstGeom prst="rect">
              <a:avLst/>
            </a:prstGeom>
            <a:solidFill>
              <a:srgbClr val="B49823"/>
            </a:solidFill>
            <a:ln cap="flat" cmpd="sng" w="9525">
              <a:solidFill>
                <a:srgbClr val="FFFFFF"/>
              </a:solidFill>
              <a:prstDash val="solid"/>
              <a:round/>
              <a:headEnd len="sm" w="sm" type="none"/>
              <a:tailEnd len="sm" w="sm" type="none"/>
            </a:ln>
          </p:spPr>
          <p:txBody>
            <a:bodyPr anchorCtr="0" anchor="t" bIns="34275" lIns="34275" spcFirstLastPara="1" rIns="34275" wrap="square" tIns="34275">
              <a:spAutoFit/>
            </a:bodyPr>
            <a:lstStyle/>
            <a:p>
              <a:pPr indent="38100" lvl="0" marL="0" marR="0" rtl="0" algn="ctr">
                <a:lnSpc>
                  <a:spcPct val="100000"/>
                </a:lnSpc>
                <a:spcBef>
                  <a:spcPts val="0"/>
                </a:spcBef>
                <a:spcAft>
                  <a:spcPts val="0"/>
                </a:spcAft>
                <a:buClr>
                  <a:srgbClr val="FFFFFF"/>
                </a:buClr>
                <a:buSzPts val="1900"/>
                <a:buFont typeface="Roboto"/>
                <a:buNone/>
              </a:pPr>
              <a:r>
                <a:rPr b="0" i="0" lang="en-US" sz="1900" u="none" cap="none" strike="noStrike">
                  <a:solidFill>
                    <a:srgbClr val="FFFFFF"/>
                  </a:solidFill>
                  <a:latin typeface="Roboto"/>
                  <a:ea typeface="Roboto"/>
                  <a:cs typeface="Roboto"/>
                  <a:sym typeface="Roboto"/>
                </a:rPr>
                <a:t>Continuous Integration platform</a:t>
              </a:r>
              <a:endParaRPr b="0" i="0" sz="1100" u="none" cap="none" strike="noStrike">
                <a:solidFill>
                  <a:srgbClr val="000000"/>
                </a:solidFill>
                <a:latin typeface="Arial"/>
                <a:ea typeface="Arial"/>
                <a:cs typeface="Arial"/>
                <a:sym typeface="Arial"/>
              </a:endParaRPr>
            </a:p>
          </p:txBody>
        </p:sp>
        <p:cxnSp>
          <p:nvCxnSpPr>
            <p:cNvPr id="684" name="Google Shape;684;g34220c955b4_0_1"/>
            <p:cNvCxnSpPr/>
            <p:nvPr/>
          </p:nvCxnSpPr>
          <p:spPr>
            <a:xfrm>
              <a:off x="2221083" y="3632089"/>
              <a:ext cx="0" cy="1184400"/>
            </a:xfrm>
            <a:prstGeom prst="straightConnector1">
              <a:avLst/>
            </a:prstGeom>
            <a:noFill/>
            <a:ln cap="flat" cmpd="sng" w="19050">
              <a:solidFill>
                <a:srgbClr val="B49823"/>
              </a:solidFill>
              <a:prstDash val="solid"/>
              <a:round/>
              <a:headEnd len="sm" w="sm" type="none"/>
              <a:tailEnd len="sm" w="sm" type="none"/>
            </a:ln>
          </p:spPr>
        </p:cxnSp>
        <p:grpSp>
          <p:nvGrpSpPr>
            <p:cNvPr id="685" name="Google Shape;685;g34220c955b4_0_1"/>
            <p:cNvGrpSpPr/>
            <p:nvPr/>
          </p:nvGrpSpPr>
          <p:grpSpPr>
            <a:xfrm>
              <a:off x="6537986" y="3897713"/>
              <a:ext cx="662517" cy="506889"/>
              <a:chOff x="11032282" y="4199339"/>
              <a:chExt cx="770100" cy="589200"/>
            </a:xfrm>
          </p:grpSpPr>
          <p:sp>
            <p:nvSpPr>
              <p:cNvPr id="686" name="Google Shape;686;g34220c955b4_0_1"/>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Roboto"/>
                  <a:buNone/>
                </a:pPr>
                <a:r>
                  <a:t/>
                </a:r>
                <a:endParaRPr b="0" i="0" sz="800" u="none" cap="none" strike="noStrike">
                  <a:solidFill>
                    <a:srgbClr val="000000"/>
                  </a:solidFill>
                  <a:latin typeface="Roboto"/>
                  <a:ea typeface="Roboto"/>
                  <a:cs typeface="Roboto"/>
                  <a:sym typeface="Roboto"/>
                </a:endParaRPr>
              </a:p>
            </p:txBody>
          </p:sp>
          <p:pic>
            <p:nvPicPr>
              <p:cNvPr id="687" name="Google Shape;687;g34220c955b4_0_1"/>
              <p:cNvPicPr preferRelativeResize="0"/>
              <p:nvPr/>
            </p:nvPicPr>
            <p:blipFill rotWithShape="1">
              <a:blip r:embed="rId4">
                <a:alphaModFix/>
              </a:blip>
              <a:srcRect b="0" l="0" r="0" t="0"/>
              <a:stretch/>
            </p:blipFill>
            <p:spPr>
              <a:xfrm>
                <a:off x="11221313" y="4255213"/>
                <a:ext cx="461400" cy="461400"/>
              </a:xfrm>
              <a:prstGeom prst="rect">
                <a:avLst/>
              </a:prstGeom>
              <a:noFill/>
              <a:ln>
                <a:noFill/>
              </a:ln>
            </p:spPr>
          </p:pic>
        </p:grpSp>
        <p:cxnSp>
          <p:nvCxnSpPr>
            <p:cNvPr id="688" name="Google Shape;688;g34220c955b4_0_1"/>
            <p:cNvCxnSpPr/>
            <p:nvPr/>
          </p:nvCxnSpPr>
          <p:spPr>
            <a:xfrm>
              <a:off x="1439772" y="3632081"/>
              <a:ext cx="0" cy="1164600"/>
            </a:xfrm>
            <a:prstGeom prst="straightConnector1">
              <a:avLst/>
            </a:prstGeom>
            <a:noFill/>
            <a:ln cap="flat" cmpd="sng" w="19050">
              <a:solidFill>
                <a:srgbClr val="B49823"/>
              </a:solidFill>
              <a:prstDash val="solid"/>
              <a:round/>
              <a:headEnd len="sm" w="sm" type="none"/>
              <a:tailEnd len="sm" w="sm" type="none"/>
            </a:ln>
          </p:spPr>
        </p:cxnSp>
        <p:grpSp>
          <p:nvGrpSpPr>
            <p:cNvPr id="689" name="Google Shape;689;g34220c955b4_0_1"/>
            <p:cNvGrpSpPr/>
            <p:nvPr/>
          </p:nvGrpSpPr>
          <p:grpSpPr>
            <a:xfrm>
              <a:off x="8055455" y="3903070"/>
              <a:ext cx="713877" cy="507147"/>
              <a:chOff x="10218882" y="4144867"/>
              <a:chExt cx="829800" cy="589500"/>
            </a:xfrm>
          </p:grpSpPr>
          <p:sp>
            <p:nvSpPr>
              <p:cNvPr id="690" name="Google Shape;690;g34220c955b4_0_1"/>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Roboto"/>
                  <a:ea typeface="Roboto"/>
                  <a:cs typeface="Roboto"/>
                  <a:sym typeface="Roboto"/>
                </a:endParaRPr>
              </a:p>
            </p:txBody>
          </p:sp>
          <p:pic>
            <p:nvPicPr>
              <p:cNvPr id="691" name="Google Shape;691;g34220c955b4_0_1"/>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692" name="Google Shape;692;g34220c955b4_0_1"/>
            <p:cNvGrpSpPr/>
            <p:nvPr/>
          </p:nvGrpSpPr>
          <p:grpSpPr>
            <a:xfrm>
              <a:off x="8834695" y="3903203"/>
              <a:ext cx="713877" cy="506889"/>
              <a:chOff x="220316" y="4242138"/>
              <a:chExt cx="829800" cy="589200"/>
            </a:xfrm>
          </p:grpSpPr>
          <p:sp>
            <p:nvSpPr>
              <p:cNvPr id="693" name="Google Shape;693;g34220c955b4_0_1"/>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94" name="Google Shape;694;g34220c955b4_0_1"/>
              <p:cNvPicPr preferRelativeResize="0"/>
              <p:nvPr/>
            </p:nvPicPr>
            <p:blipFill rotWithShape="1">
              <a:blip r:embed="rId6">
                <a:alphaModFix/>
              </a:blip>
              <a:srcRect b="0" l="0" r="0" t="0"/>
              <a:stretch/>
            </p:blipFill>
            <p:spPr>
              <a:xfrm>
                <a:off x="286989" y="4467820"/>
                <a:ext cx="696550" cy="135732"/>
              </a:xfrm>
              <a:prstGeom prst="rect">
                <a:avLst/>
              </a:prstGeom>
              <a:noFill/>
              <a:ln>
                <a:noFill/>
              </a:ln>
            </p:spPr>
          </p:pic>
        </p:grpSp>
        <p:grpSp>
          <p:nvGrpSpPr>
            <p:cNvPr id="695" name="Google Shape;695;g34220c955b4_0_1"/>
            <p:cNvGrpSpPr/>
            <p:nvPr/>
          </p:nvGrpSpPr>
          <p:grpSpPr>
            <a:xfrm>
              <a:off x="7272443" y="3904632"/>
              <a:ext cx="713877" cy="506889"/>
              <a:chOff x="11129824" y="4144922"/>
              <a:chExt cx="829800" cy="589200"/>
            </a:xfrm>
          </p:grpSpPr>
          <p:sp>
            <p:nvSpPr>
              <p:cNvPr id="696" name="Google Shape;696;g34220c955b4_0_1"/>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697" name="Google Shape;697;g34220c955b4_0_1"/>
              <p:cNvPicPr preferRelativeResize="0"/>
              <p:nvPr/>
            </p:nvPicPr>
            <p:blipFill rotWithShape="1">
              <a:blip r:embed="rId7">
                <a:alphaModFix/>
              </a:blip>
              <a:srcRect b="0" l="0" r="0" t="0"/>
              <a:stretch/>
            </p:blipFill>
            <p:spPr>
              <a:xfrm>
                <a:off x="11257511" y="4214050"/>
                <a:ext cx="575500" cy="438584"/>
              </a:xfrm>
              <a:prstGeom prst="rect">
                <a:avLst/>
              </a:prstGeom>
              <a:noFill/>
              <a:ln>
                <a:noFill/>
              </a:ln>
            </p:spPr>
          </p:pic>
        </p:grpSp>
        <p:grpSp>
          <p:nvGrpSpPr>
            <p:cNvPr id="698" name="Google Shape;698;g34220c955b4_0_1"/>
            <p:cNvGrpSpPr/>
            <p:nvPr/>
          </p:nvGrpSpPr>
          <p:grpSpPr>
            <a:xfrm>
              <a:off x="1864199" y="3884255"/>
              <a:ext cx="713877" cy="506889"/>
              <a:chOff x="2059808" y="4123084"/>
              <a:chExt cx="829800" cy="589200"/>
            </a:xfrm>
          </p:grpSpPr>
          <p:sp>
            <p:nvSpPr>
              <p:cNvPr id="699" name="Google Shape;699;g34220c955b4_0_1"/>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700" name="Google Shape;700;g34220c955b4_0_1"/>
              <p:cNvPicPr preferRelativeResize="0"/>
              <p:nvPr/>
            </p:nvPicPr>
            <p:blipFill rotWithShape="1">
              <a:blip r:embed="rId8">
                <a:alphaModFix/>
              </a:blip>
              <a:srcRect b="0" l="0" r="0" t="0"/>
              <a:stretch/>
            </p:blipFill>
            <p:spPr>
              <a:xfrm>
                <a:off x="2269469" y="4184374"/>
                <a:ext cx="394500" cy="449697"/>
              </a:xfrm>
              <a:prstGeom prst="rect">
                <a:avLst/>
              </a:prstGeom>
              <a:noFill/>
              <a:ln>
                <a:noFill/>
              </a:ln>
            </p:spPr>
          </p:pic>
        </p:grpSp>
        <p:grpSp>
          <p:nvGrpSpPr>
            <p:cNvPr id="701" name="Google Shape;701;g34220c955b4_0_1"/>
            <p:cNvGrpSpPr/>
            <p:nvPr/>
          </p:nvGrpSpPr>
          <p:grpSpPr>
            <a:xfrm>
              <a:off x="1080514" y="3884208"/>
              <a:ext cx="713877" cy="507147"/>
              <a:chOff x="1148865" y="4123029"/>
              <a:chExt cx="829800" cy="589500"/>
            </a:xfrm>
          </p:grpSpPr>
          <p:sp>
            <p:nvSpPr>
              <p:cNvPr id="702" name="Google Shape;702;g34220c955b4_0_1"/>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703" name="Google Shape;703;g34220c955b4_0_1"/>
              <p:cNvPicPr preferRelativeResize="0"/>
              <p:nvPr/>
            </p:nvPicPr>
            <p:blipFill rotWithShape="1">
              <a:blip r:embed="rId9">
                <a:alphaModFix/>
              </a:blip>
              <a:srcRect b="0" l="0" r="0" t="0"/>
              <a:stretch/>
            </p:blipFill>
            <p:spPr>
              <a:xfrm>
                <a:off x="1287056" y="4197068"/>
                <a:ext cx="575501" cy="439658"/>
              </a:xfrm>
              <a:prstGeom prst="rect">
                <a:avLst/>
              </a:prstGeom>
              <a:noFill/>
              <a:ln>
                <a:noFill/>
              </a:ln>
            </p:spPr>
          </p:pic>
        </p:grpSp>
        <p:sp>
          <p:nvSpPr>
            <p:cNvPr id="704" name="Google Shape;704;g34220c955b4_0_1"/>
            <p:cNvSpPr/>
            <p:nvPr/>
          </p:nvSpPr>
          <p:spPr>
            <a:xfrm>
              <a:off x="10385705"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grpSp>
          <p:nvGrpSpPr>
            <p:cNvPr id="705" name="Google Shape;705;g34220c955b4_0_1"/>
            <p:cNvGrpSpPr/>
            <p:nvPr/>
          </p:nvGrpSpPr>
          <p:grpSpPr>
            <a:xfrm>
              <a:off x="296830" y="3884255"/>
              <a:ext cx="713877" cy="506889"/>
              <a:chOff x="237923" y="4123084"/>
              <a:chExt cx="829800" cy="589200"/>
            </a:xfrm>
          </p:grpSpPr>
          <p:sp>
            <p:nvSpPr>
              <p:cNvPr id="706" name="Google Shape;706;g34220c955b4_0_1"/>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707" name="Google Shape;707;g34220c955b4_0_1"/>
              <p:cNvPicPr preferRelativeResize="0"/>
              <p:nvPr/>
            </p:nvPicPr>
            <p:blipFill rotWithShape="1">
              <a:blip r:embed="rId10">
                <a:alphaModFix/>
              </a:blip>
              <a:srcRect b="0" l="0" r="0" t="0"/>
              <a:stretch/>
            </p:blipFill>
            <p:spPr>
              <a:xfrm>
                <a:off x="365118" y="4234533"/>
                <a:ext cx="575500" cy="370472"/>
              </a:xfrm>
              <a:prstGeom prst="rect">
                <a:avLst/>
              </a:prstGeom>
              <a:noFill/>
              <a:ln>
                <a:noFill/>
              </a:ln>
            </p:spPr>
          </p:pic>
        </p:grpSp>
        <p:grpSp>
          <p:nvGrpSpPr>
            <p:cNvPr id="708" name="Google Shape;708;g34220c955b4_0_1"/>
            <p:cNvGrpSpPr/>
            <p:nvPr/>
          </p:nvGrpSpPr>
          <p:grpSpPr>
            <a:xfrm>
              <a:off x="2647883" y="3884193"/>
              <a:ext cx="713877" cy="507147"/>
              <a:chOff x="2970750" y="4123012"/>
              <a:chExt cx="829800" cy="589500"/>
            </a:xfrm>
          </p:grpSpPr>
          <p:sp>
            <p:nvSpPr>
              <p:cNvPr id="709" name="Google Shape;709;g34220c955b4_0_1"/>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pic>
            <p:nvPicPr>
              <p:cNvPr id="710" name="Google Shape;710;g34220c955b4_0_1"/>
              <p:cNvPicPr preferRelativeResize="0"/>
              <p:nvPr/>
            </p:nvPicPr>
            <p:blipFill rotWithShape="1">
              <a:blip r:embed="rId11">
                <a:alphaModFix/>
              </a:blip>
              <a:srcRect b="0" l="0" r="0" t="0"/>
              <a:stretch/>
            </p:blipFill>
            <p:spPr>
              <a:xfrm>
                <a:off x="3024743" y="4232589"/>
                <a:ext cx="740204" cy="370476"/>
              </a:xfrm>
              <a:prstGeom prst="rect">
                <a:avLst/>
              </a:prstGeom>
              <a:noFill/>
              <a:ln>
                <a:noFill/>
              </a:ln>
            </p:spPr>
          </p:pic>
        </p:grpSp>
        <p:grpSp>
          <p:nvGrpSpPr>
            <p:cNvPr id="711" name="Google Shape;711;g34220c955b4_0_1"/>
            <p:cNvGrpSpPr/>
            <p:nvPr/>
          </p:nvGrpSpPr>
          <p:grpSpPr>
            <a:xfrm>
              <a:off x="3431566" y="3884203"/>
              <a:ext cx="1497560" cy="507147"/>
              <a:chOff x="3881693" y="4123022"/>
              <a:chExt cx="1740742" cy="589500"/>
            </a:xfrm>
          </p:grpSpPr>
          <p:sp>
            <p:nvSpPr>
              <p:cNvPr id="712" name="Google Shape;712;g34220c955b4_0_1"/>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l">
                  <a:lnSpc>
                    <a:spcPct val="104761"/>
                  </a:lnSpc>
                  <a:spcBef>
                    <a:spcPts val="0"/>
                  </a:spcBef>
                  <a:spcAft>
                    <a:spcPts val="0"/>
                  </a:spcAft>
                  <a:buClr>
                    <a:srgbClr val="000000"/>
                  </a:buClr>
                  <a:buSzPts val="1100"/>
                  <a:buFont typeface="Arial"/>
                  <a:buNone/>
                </a:pPr>
                <a:r>
                  <a:t/>
                </a:r>
                <a:endParaRPr b="0" i="0" sz="500" u="none" cap="none" strike="noStrike">
                  <a:solidFill>
                    <a:srgbClr val="000000"/>
                  </a:solidFill>
                  <a:latin typeface="Roboto"/>
                  <a:ea typeface="Roboto"/>
                  <a:cs typeface="Roboto"/>
                  <a:sym typeface="Roboto"/>
                </a:endParaRPr>
              </a:p>
            </p:txBody>
          </p:sp>
          <p:grpSp>
            <p:nvGrpSpPr>
              <p:cNvPr id="713" name="Google Shape;713;g34220c955b4_0_1"/>
              <p:cNvGrpSpPr/>
              <p:nvPr/>
            </p:nvGrpSpPr>
            <p:grpSpPr>
              <a:xfrm>
                <a:off x="3881693" y="4123022"/>
                <a:ext cx="829800" cy="589500"/>
                <a:chOff x="3881693" y="4123022"/>
                <a:chExt cx="829800" cy="589500"/>
              </a:xfrm>
            </p:grpSpPr>
            <p:sp>
              <p:nvSpPr>
                <p:cNvPr id="714" name="Google Shape;714;g34220c955b4_0_1"/>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715" name="Google Shape;715;g34220c955b4_0_1"/>
                <p:cNvPicPr preferRelativeResize="0"/>
                <p:nvPr/>
              </p:nvPicPr>
              <p:blipFill rotWithShape="1">
                <a:blip r:embed="rId12">
                  <a:alphaModFix/>
                </a:blip>
                <a:srcRect b="0" l="0" r="0" t="0"/>
                <a:stretch/>
              </p:blipFill>
              <p:spPr>
                <a:xfrm>
                  <a:off x="3999092" y="4206541"/>
                  <a:ext cx="575475" cy="437499"/>
                </a:xfrm>
                <a:prstGeom prst="rect">
                  <a:avLst/>
                </a:prstGeom>
                <a:noFill/>
                <a:ln>
                  <a:noFill/>
                </a:ln>
              </p:spPr>
            </p:pic>
          </p:grpSp>
          <p:pic>
            <p:nvPicPr>
              <p:cNvPr id="716" name="Google Shape;716;g34220c955b4_0_1"/>
              <p:cNvPicPr preferRelativeResize="0"/>
              <p:nvPr/>
            </p:nvPicPr>
            <p:blipFill rotWithShape="1">
              <a:blip r:embed="rId13">
                <a:alphaModFix/>
              </a:blip>
              <a:srcRect b="0" l="0" r="0" t="0"/>
              <a:stretch/>
            </p:blipFill>
            <p:spPr>
              <a:xfrm>
                <a:off x="4846595" y="4181602"/>
                <a:ext cx="740226" cy="484241"/>
              </a:xfrm>
              <a:prstGeom prst="rect">
                <a:avLst/>
              </a:prstGeom>
              <a:noFill/>
              <a:ln>
                <a:noFill/>
              </a:ln>
            </p:spPr>
          </p:pic>
        </p:grpSp>
        <p:pic>
          <p:nvPicPr>
            <p:cNvPr id="717" name="Google Shape;717;g34220c955b4_0_1"/>
            <p:cNvPicPr preferRelativeResize="0"/>
            <p:nvPr/>
          </p:nvPicPr>
          <p:blipFill rotWithShape="1">
            <a:blip r:embed="rId14">
              <a:alphaModFix/>
            </a:blip>
            <a:srcRect b="0" l="0" r="0" t="0"/>
            <a:stretch/>
          </p:blipFill>
          <p:spPr>
            <a:xfrm>
              <a:off x="9701230" y="3939054"/>
              <a:ext cx="559915" cy="452040"/>
            </a:xfrm>
            <a:prstGeom prst="rect">
              <a:avLst/>
            </a:prstGeom>
            <a:noFill/>
            <a:ln>
              <a:noFill/>
            </a:ln>
          </p:spPr>
        </p:pic>
        <p:pic>
          <p:nvPicPr>
            <p:cNvPr id="718" name="Google Shape;718;g34220c955b4_0_1"/>
            <p:cNvPicPr preferRelativeResize="0"/>
            <p:nvPr/>
          </p:nvPicPr>
          <p:blipFill rotWithShape="1">
            <a:blip r:embed="rId15">
              <a:alphaModFix/>
            </a:blip>
            <a:srcRect b="0" l="0" r="0" t="0"/>
            <a:stretch/>
          </p:blipFill>
          <p:spPr>
            <a:xfrm>
              <a:off x="10410397" y="3944644"/>
              <a:ext cx="607371" cy="423567"/>
            </a:xfrm>
            <a:prstGeom prst="rect">
              <a:avLst/>
            </a:prstGeom>
            <a:noFill/>
            <a:ln cap="flat" cmpd="sng" w="9525">
              <a:solidFill>
                <a:srgbClr val="FFFFFF"/>
              </a:solidFill>
              <a:prstDash val="solid"/>
              <a:round/>
              <a:headEnd len="sm" w="sm" type="none"/>
              <a:tailEnd len="sm" w="sm" type="none"/>
            </a:ln>
          </p:spPr>
        </p:pic>
        <p:cxnSp>
          <p:nvCxnSpPr>
            <p:cNvPr id="719" name="Google Shape;719;g34220c955b4_0_1"/>
            <p:cNvCxnSpPr/>
            <p:nvPr/>
          </p:nvCxnSpPr>
          <p:spPr>
            <a:xfrm flipH="1" rot="10800000">
              <a:off x="3467438" y="2869738"/>
              <a:ext cx="289500" cy="2400"/>
            </a:xfrm>
            <a:prstGeom prst="straightConnector1">
              <a:avLst/>
            </a:prstGeom>
            <a:noFill/>
            <a:ln cap="flat" cmpd="sng" w="12700">
              <a:solidFill>
                <a:srgbClr val="B49823"/>
              </a:solidFill>
              <a:prstDash val="solid"/>
              <a:round/>
              <a:headEnd len="sm" w="sm" type="none"/>
              <a:tailEnd len="sm" w="sm" type="none"/>
            </a:ln>
          </p:spPr>
        </p:cxnSp>
        <p:cxnSp>
          <p:nvCxnSpPr>
            <p:cNvPr id="720" name="Google Shape;720;g34220c955b4_0_1"/>
            <p:cNvCxnSpPr/>
            <p:nvPr/>
          </p:nvCxnSpPr>
          <p:spPr>
            <a:xfrm>
              <a:off x="11475282" y="3646937"/>
              <a:ext cx="0" cy="1204500"/>
            </a:xfrm>
            <a:prstGeom prst="straightConnector1">
              <a:avLst/>
            </a:prstGeom>
            <a:noFill/>
            <a:ln cap="flat" cmpd="sng" w="19050">
              <a:solidFill>
                <a:srgbClr val="B49823"/>
              </a:solidFill>
              <a:prstDash val="solid"/>
              <a:round/>
              <a:headEnd len="sm" w="sm" type="none"/>
              <a:tailEnd len="sm" w="sm" type="none"/>
            </a:ln>
          </p:spPr>
        </p:cxnSp>
        <p:sp>
          <p:nvSpPr>
            <p:cNvPr id="721" name="Google Shape;721;g34220c955b4_0_1"/>
            <p:cNvSpPr/>
            <p:nvPr/>
          </p:nvSpPr>
          <p:spPr>
            <a:xfrm>
              <a:off x="11119827" y="3900703"/>
              <a:ext cx="662400" cy="5073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0" lIns="0" spcFirstLastPara="1" rIns="0" wrap="square" tIns="36575">
              <a:noAutofit/>
            </a:bodyPr>
            <a:lstStyle/>
            <a:p>
              <a:pPr indent="0" lvl="0" marL="0" marR="0" rtl="0" algn="ctr">
                <a:lnSpc>
                  <a:spcPct val="80000"/>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p:txBody>
        </p:sp>
        <p:pic>
          <p:nvPicPr>
            <p:cNvPr id="722" name="Google Shape;722;g34220c955b4_0_1"/>
            <p:cNvPicPr preferRelativeResize="0"/>
            <p:nvPr/>
          </p:nvPicPr>
          <p:blipFill>
            <a:blip r:embed="rId16">
              <a:alphaModFix/>
            </a:blip>
            <a:stretch>
              <a:fillRect/>
            </a:stretch>
          </p:blipFill>
          <p:spPr>
            <a:xfrm>
              <a:off x="11172621" y="4061289"/>
              <a:ext cx="559925" cy="174989"/>
            </a:xfrm>
            <a:prstGeom prst="rect">
              <a:avLst/>
            </a:prstGeom>
            <a:solidFill>
              <a:srgbClr val="FFFFFF"/>
            </a:solidFill>
            <a:ln>
              <a:noFill/>
            </a:ln>
            <a:effectLst>
              <a:outerShdw blurRad="57150" rotWithShape="0" algn="bl" dir="5400000" dist="19050">
                <a:srgbClr val="000000">
                  <a:alpha val="49020"/>
                </a:srgbClr>
              </a:outerShdw>
            </a:effectLst>
          </p:spPr>
        </p:pic>
        <p:grpSp>
          <p:nvGrpSpPr>
            <p:cNvPr id="723" name="Google Shape;723;g34220c955b4_0_1"/>
            <p:cNvGrpSpPr/>
            <p:nvPr/>
          </p:nvGrpSpPr>
          <p:grpSpPr>
            <a:xfrm>
              <a:off x="5782587" y="3884303"/>
              <a:ext cx="662517" cy="506889"/>
              <a:chOff x="6614480" y="4123139"/>
              <a:chExt cx="770100" cy="589200"/>
            </a:xfrm>
          </p:grpSpPr>
          <p:sp>
            <p:nvSpPr>
              <p:cNvPr id="724" name="Google Shape;724;g34220c955b4_0_1"/>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rPr b="0" i="0" lang="en-US" sz="500" u="none" cap="none" strike="noStrike">
                    <a:solidFill>
                      <a:srgbClr val="000000"/>
                    </a:solidFill>
                    <a:latin typeface="Roboto"/>
                    <a:ea typeface="Roboto"/>
                    <a:cs typeface="Roboto"/>
                    <a:sym typeface="Roboto"/>
                  </a:rPr>
                  <a:t>rawtoaces</a:t>
                </a:r>
                <a:endParaRPr b="0" i="0" sz="5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100"/>
                  <a:buFont typeface="Roboto"/>
                  <a:buNone/>
                </a:pPr>
                <a:r>
                  <a:t/>
                </a:r>
                <a:endParaRPr b="0" i="0" sz="900" u="none" cap="none" strike="noStrike">
                  <a:solidFill>
                    <a:srgbClr val="000000"/>
                  </a:solidFill>
                  <a:latin typeface="Roboto"/>
                  <a:ea typeface="Roboto"/>
                  <a:cs typeface="Roboto"/>
                  <a:sym typeface="Roboto"/>
                </a:endParaRPr>
              </a:p>
            </p:txBody>
          </p:sp>
          <p:pic>
            <p:nvPicPr>
              <p:cNvPr id="725" name="Google Shape;725;g34220c955b4_0_1"/>
              <p:cNvPicPr preferRelativeResize="0"/>
              <p:nvPr/>
            </p:nvPicPr>
            <p:blipFill rotWithShape="1">
              <a:blip r:embed="rId17">
                <a:alphaModFix/>
              </a:blip>
              <a:srcRect b="0" l="0" r="0" t="0"/>
              <a:stretch/>
            </p:blipFill>
            <p:spPr>
              <a:xfrm>
                <a:off x="6768944" y="4197075"/>
                <a:ext cx="488138" cy="330322"/>
              </a:xfrm>
              <a:prstGeom prst="rect">
                <a:avLst/>
              </a:prstGeom>
              <a:noFill/>
              <a:ln>
                <a:noFill/>
              </a:ln>
            </p:spPr>
          </p:pic>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g117e4d82ba8_0_31"/>
          <p:cNvPicPr preferRelativeResize="0"/>
          <p:nvPr>
            <p:ph idx="2" type="pic"/>
          </p:nvPr>
        </p:nvPicPr>
        <p:blipFill>
          <a:blip r:embed="rId3">
            <a:alphaModFix/>
          </a:blip>
          <a:stretch>
            <a:fillRect/>
          </a:stretch>
        </p:blipFill>
        <p:spPr>
          <a:xfrm>
            <a:off x="1116375" y="3942850"/>
            <a:ext cx="3281243" cy="2112300"/>
          </a:xfrm>
          <a:prstGeom prst="rect">
            <a:avLst/>
          </a:prstGeom>
          <a:noFill/>
        </p:spPr>
      </p:pic>
      <p:grpSp>
        <p:nvGrpSpPr>
          <p:cNvPr id="731" name="Google Shape;731;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732" name="Google Shape;732;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733" name="Google Shape;733;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734" name="Google Shape;734;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735" name="Google Shape;735;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736" name="Google Shape;736;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737" name="Google Shape;737;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738" name="Google Shape;738;g117e4d82ba8_0_31"/>
          <p:cNvSpPr txBox="1"/>
          <p:nvPr>
            <p:ph idx="3" type="body"/>
          </p:nvPr>
        </p:nvSpPr>
        <p:spPr>
          <a:xfrm>
            <a:off x="5484450" y="3548975"/>
            <a:ext cx="6439200" cy="3010500"/>
          </a:xfrm>
          <a:prstGeom prst="rect">
            <a:avLst/>
          </a:prstGeom>
        </p:spPr>
        <p:txBody>
          <a:bodyPr anchorCtr="0" anchor="t" bIns="45700" lIns="91425" spcFirstLastPara="1" rIns="91425" wrap="square" tIns="45700">
            <a:noAutofit/>
          </a:bodyPr>
          <a:lstStyle/>
          <a:p>
            <a:pPr indent="-349250" lvl="0" marL="457200" rtl="0" algn="l">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spcBef>
                <a:spcPts val="0"/>
              </a:spcBef>
              <a:spcAft>
                <a:spcPts val="0"/>
              </a:spcAft>
              <a:buSzPts val="1900"/>
              <a:buChar char="•"/>
            </a:pPr>
            <a:r>
              <a:rPr lang="en-US" sz="1900"/>
              <a:t>Developed by DreamWorks Animation in 2012.</a:t>
            </a:r>
            <a:endParaRPr sz="1900"/>
          </a:p>
          <a:p>
            <a:pPr indent="-349250" lvl="0" marL="457200" rtl="0" algn="l">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spcBef>
                <a:spcPts val="0"/>
              </a:spcBef>
              <a:spcAft>
                <a:spcPts val="0"/>
              </a:spcAft>
              <a:buSzPts val="1900"/>
              <a:buChar char="•"/>
            </a:pPr>
            <a:r>
              <a:rPr lang="en-US" sz="1900"/>
              <a:t>Academy Technical Achievement Award recipient.</a:t>
            </a:r>
            <a:endParaRPr sz="1900"/>
          </a:p>
          <a:p>
            <a:pPr indent="-349250" lvl="0" marL="457200" rtl="0" algn="l">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descr="A flat screen television&#10;&#10;Description automatically generated" id="743" name="Google Shape;743;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744" name="Google Shape;744;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745" name="Google Shape;745;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746" name="Google Shape;746;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747" name="Google Shape;747;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748" name="Google Shape;748;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749" name="Google Shape;749;g117e4d82ba8_0_43"/>
          <p:cNvPicPr preferRelativeResize="0"/>
          <p:nvPr>
            <p:ph idx="2" type="pic"/>
          </p:nvPr>
        </p:nvPicPr>
        <p:blipFill>
          <a:blip r:embed="rId6">
            <a:alphaModFix/>
          </a:blip>
          <a:stretch>
            <a:fillRect/>
          </a:stretch>
        </p:blipFill>
        <p:spPr>
          <a:xfrm>
            <a:off x="1195300" y="4111225"/>
            <a:ext cx="2765045" cy="2112299"/>
          </a:xfrm>
          <a:prstGeom prst="rect">
            <a:avLst/>
          </a:prstGeom>
          <a:noFill/>
        </p:spPr>
      </p:pic>
      <p:sp>
        <p:nvSpPr>
          <p:cNvPr id="750" name="Google Shape;750;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751" name="Google Shape;751;g117e4d82ba8_0_43"/>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0000"/>
          </a:bodyPr>
          <a:lstStyle/>
          <a:p>
            <a:pPr indent="-353060" lvl="0" marL="457200" rtl="0" algn="l">
              <a:spcBef>
                <a:spcPts val="1100"/>
              </a:spcBef>
              <a:spcAft>
                <a:spcPts val="0"/>
              </a:spcAft>
              <a:buSzPct val="100000"/>
              <a:buChar char="•"/>
            </a:pPr>
            <a:r>
              <a:rPr lang="en-US"/>
              <a:t>Joined ASWF in Feb. 2019; adopted status in Nov. 2019.</a:t>
            </a:r>
            <a:endParaRPr/>
          </a:p>
          <a:p>
            <a:pPr indent="-353060" lvl="0" marL="457200" rtl="0" algn="l">
              <a:spcBef>
                <a:spcPts val="0"/>
              </a:spcBef>
              <a:spcAft>
                <a:spcPts val="0"/>
              </a:spcAft>
              <a:buSzPct val="100000"/>
              <a:buChar char="•"/>
            </a:pPr>
            <a:r>
              <a:rPr lang="en-US"/>
              <a:t>Developed by Sony Pictures Imageworks in 2003.</a:t>
            </a:r>
            <a:endParaRPr/>
          </a:p>
          <a:p>
            <a:pPr indent="-353060" lvl="0" marL="457200" rtl="0" algn="l">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spcBef>
                <a:spcPts val="0"/>
              </a:spcBef>
              <a:spcAft>
                <a:spcPts val="0"/>
              </a:spcAft>
              <a:buSzPct val="100000"/>
              <a:buChar char="•"/>
            </a:pPr>
            <a:r>
              <a:rPr lang="en-US"/>
              <a:t>Academy Technical Achievement Award recipient.</a:t>
            </a:r>
            <a:endParaRPr/>
          </a:p>
          <a:p>
            <a:pPr indent="-353060" lvl="0" marL="457200" rtl="0" algn="l">
              <a:spcBef>
                <a:spcPts val="0"/>
              </a:spcBef>
              <a:spcAft>
                <a:spcPts val="0"/>
              </a:spcAft>
              <a:buSzPct val="100000"/>
              <a:buChar char="•"/>
            </a:pPr>
            <a:r>
              <a:rPr lang="en-US"/>
              <a:t>Key contributors include Imageworks, Autodesk, DNEG, ILM, Foundry, Framestore.</a:t>
            </a:r>
            <a:endParaRPr/>
          </a:p>
          <a:p>
            <a:pPr indent="-353060" lvl="0" marL="457200" rtl="0" algn="l">
              <a:spcBef>
                <a:spcPts val="0"/>
              </a:spcBef>
              <a:spcAft>
                <a:spcPts val="0"/>
              </a:spcAft>
              <a:buSzPct val="100000"/>
              <a:buChar char="•"/>
            </a:pPr>
            <a:r>
              <a:rPr lang="en-US"/>
              <a:t>OCIO v2 released fall 2020, led by Autodesk.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757" name="Google Shape;757;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758" name="Google Shape;758;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759" name="Google Shape;759;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760" name="Google Shape;760;g117e4d82ba8_0_55"/>
          <p:cNvPicPr preferRelativeResize="0"/>
          <p:nvPr>
            <p:ph idx="2" type="pic"/>
          </p:nvPr>
        </p:nvPicPr>
        <p:blipFill>
          <a:blip r:embed="rId5">
            <a:alphaModFix/>
          </a:blip>
          <a:stretch>
            <a:fillRect/>
          </a:stretch>
        </p:blipFill>
        <p:spPr>
          <a:xfrm>
            <a:off x="1651113" y="3594275"/>
            <a:ext cx="1853421" cy="2112302"/>
          </a:xfrm>
          <a:prstGeom prst="rect">
            <a:avLst/>
          </a:prstGeom>
          <a:noFill/>
        </p:spPr>
      </p:pic>
      <p:sp>
        <p:nvSpPr>
          <p:cNvPr id="761" name="Google Shape;761;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762" name="Google Shape;762;g117e4d82ba8_0_55"/>
          <p:cNvSpPr txBox="1"/>
          <p:nvPr>
            <p:ph idx="3" type="body"/>
          </p:nvPr>
        </p:nvSpPr>
        <p:spPr>
          <a:xfrm>
            <a:off x="5089275" y="3459300"/>
            <a:ext cx="6834300" cy="30999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April 2019.</a:t>
            </a:r>
            <a:endParaRPr sz="1800"/>
          </a:p>
          <a:p>
            <a:pPr indent="-342900" lvl="0" marL="457200" rtl="0" algn="l">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spcBef>
                <a:spcPts val="0"/>
              </a:spcBef>
              <a:spcAft>
                <a:spcPts val="0"/>
              </a:spcAft>
              <a:buSzPts val="1800"/>
              <a:buChar char="•"/>
            </a:pPr>
            <a:r>
              <a:rPr lang="en-US" sz="1800"/>
              <a:t>Contributors include Imageworks, Google, Netflix, Microsoft, Amazon.</a:t>
            </a:r>
            <a:endParaRPr sz="1800"/>
          </a:p>
          <a:p>
            <a:pPr indent="-342900" lvl="0" marL="457200" rtl="0" algn="l">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descr="A picture containing truck, sitting, luggage, front&#10;&#10;Description automatically generated" id="767" name="Google Shape;767;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768" name="Google Shape;768;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769" name="Google Shape;769;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770" name="Google Shape;770;g117e4d82ba8_0_65"/>
          <p:cNvPicPr preferRelativeResize="0"/>
          <p:nvPr>
            <p:ph idx="2" type="pic"/>
          </p:nvPr>
        </p:nvPicPr>
        <p:blipFill>
          <a:blip r:embed="rId5">
            <a:alphaModFix/>
          </a:blip>
          <a:stretch>
            <a:fillRect/>
          </a:stretch>
        </p:blipFill>
        <p:spPr>
          <a:xfrm>
            <a:off x="1188588" y="3650700"/>
            <a:ext cx="2778466" cy="2112300"/>
          </a:xfrm>
          <a:prstGeom prst="rect">
            <a:avLst/>
          </a:prstGeom>
          <a:noFill/>
        </p:spPr>
      </p:pic>
      <p:sp>
        <p:nvSpPr>
          <p:cNvPr id="771" name="Google Shape;771;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772" name="Google Shape;772;g117e4d82ba8_0_65"/>
          <p:cNvSpPr txBox="1"/>
          <p:nvPr>
            <p:ph idx="3" type="body"/>
          </p:nvPr>
        </p:nvSpPr>
        <p:spPr>
          <a:xfrm>
            <a:off x="5484450" y="3094300"/>
            <a:ext cx="6439200" cy="3465000"/>
          </a:xfrm>
          <a:prstGeom prst="rect">
            <a:avLst/>
          </a:prstGeom>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grpSp>
        <p:nvGrpSpPr>
          <p:cNvPr id="777" name="Google Shape;777;g117e4d82ba8_0_74"/>
          <p:cNvGrpSpPr/>
          <p:nvPr/>
        </p:nvGrpSpPr>
        <p:grpSpPr>
          <a:xfrm>
            <a:off x="395639" y="122289"/>
            <a:ext cx="11611532" cy="3306888"/>
            <a:chOff x="263878" y="2633496"/>
            <a:chExt cx="8886150" cy="2614761"/>
          </a:xfrm>
        </p:grpSpPr>
        <p:sp>
          <p:nvSpPr>
            <p:cNvPr id="778" name="Google Shape;778;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779" name="Google Shape;779;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780" name="Google Shape;780;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781" name="Google Shape;781;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782" name="Google Shape;782;g117e4d82ba8_0_74"/>
          <p:cNvPicPr preferRelativeResize="0"/>
          <p:nvPr>
            <p:ph idx="2" type="pic"/>
          </p:nvPr>
        </p:nvPicPr>
        <p:blipFill>
          <a:blip r:embed="rId5">
            <a:alphaModFix/>
          </a:blip>
          <a:stretch>
            <a:fillRect/>
          </a:stretch>
        </p:blipFill>
        <p:spPr>
          <a:xfrm>
            <a:off x="142575" y="3890584"/>
            <a:ext cx="5174999" cy="1859765"/>
          </a:xfrm>
          <a:prstGeom prst="rect">
            <a:avLst/>
          </a:prstGeom>
          <a:noFill/>
        </p:spPr>
      </p:pic>
      <p:sp>
        <p:nvSpPr>
          <p:cNvPr id="783" name="Google Shape;783;g117e4d82ba8_0_74"/>
          <p:cNvSpPr txBox="1"/>
          <p:nvPr>
            <p:ph idx="3" type="body"/>
          </p:nvPr>
        </p:nvSpPr>
        <p:spPr>
          <a:xfrm>
            <a:off x="5484450" y="3687900"/>
            <a:ext cx="6439200" cy="2871300"/>
          </a:xfrm>
          <a:prstGeom prst="rect">
            <a:avLst/>
          </a:prstGeom>
        </p:spPr>
        <p:txBody>
          <a:bodyPr anchorCtr="0" anchor="t" bIns="45700" lIns="91425" spcFirstLastPara="1" rIns="91425" wrap="square" tIns="45700">
            <a:noAutofit/>
          </a:bodyPr>
          <a:lstStyle/>
          <a:p>
            <a:pPr indent="-374650" lvl="0" marL="457200" rtl="0" algn="l">
              <a:spcBef>
                <a:spcPts val="1100"/>
              </a:spcBef>
              <a:spcAft>
                <a:spcPts val="0"/>
              </a:spcAft>
              <a:buSzPts val="2300"/>
              <a:buChar char="•"/>
            </a:pPr>
            <a:r>
              <a:rPr lang="en-US" sz="2300"/>
              <a:t>Joined ASWF in July 2019.</a:t>
            </a:r>
            <a:endParaRPr sz="2300"/>
          </a:p>
          <a:p>
            <a:pPr indent="-374650" lvl="0" marL="457200" rtl="0" algn="l">
              <a:spcBef>
                <a:spcPts val="0"/>
              </a:spcBef>
              <a:spcAft>
                <a:spcPts val="0"/>
              </a:spcAft>
              <a:buSzPts val="2300"/>
              <a:buChar char="•"/>
            </a:pPr>
            <a:r>
              <a:rPr lang="en-US" sz="2300"/>
              <a:t>Developed by Pixar Animation Studios.</a:t>
            </a:r>
            <a:endParaRPr sz="2300"/>
          </a:p>
          <a:p>
            <a:pPr indent="-374650" lvl="0" marL="457200" rtl="0" algn="l">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spcBef>
                <a:spcPts val="0"/>
              </a:spcBef>
              <a:spcAft>
                <a:spcPts val="0"/>
              </a:spcAft>
              <a:buSzPts val="2300"/>
              <a:buChar char="•"/>
            </a:pPr>
            <a:r>
              <a:rPr lang="en-US" sz="2300"/>
              <a:t>Key contributors include Pixar, Netflix, DreamWorks, Autodesk.</a:t>
            </a:r>
            <a:endParaRPr sz="2300"/>
          </a:p>
          <a:p>
            <a:pPr indent="-374650" lvl="0" marL="457200" rtl="0" algn="l">
              <a:spcBef>
                <a:spcPts val="0"/>
              </a:spcBef>
              <a:spcAft>
                <a:spcPts val="0"/>
              </a:spcAft>
              <a:buSzPts val="2300"/>
              <a:buChar char="•"/>
            </a:pPr>
            <a:r>
              <a:rPr lang="en-US" sz="2300"/>
              <a:t>In Public Beta</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descr="A picture containing cake, doll, toy, table&#10;&#10;Description automatically generated" id="788" name="Google Shape;788;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789" name="Google Shape;789;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790" name="Google Shape;790;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791" name="Google Shape;791;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792" name="Google Shape;792;g117e4d82ba8_0_84"/>
          <p:cNvPicPr preferRelativeResize="0"/>
          <p:nvPr>
            <p:ph idx="2" type="pic"/>
          </p:nvPr>
        </p:nvPicPr>
        <p:blipFill>
          <a:blip r:embed="rId5">
            <a:alphaModFix/>
          </a:blip>
          <a:stretch>
            <a:fillRect/>
          </a:stretch>
        </p:blipFill>
        <p:spPr>
          <a:xfrm>
            <a:off x="963325" y="3642463"/>
            <a:ext cx="3228993" cy="2112300"/>
          </a:xfrm>
          <a:prstGeom prst="rect">
            <a:avLst/>
          </a:prstGeom>
          <a:noFill/>
        </p:spPr>
      </p:pic>
      <p:sp>
        <p:nvSpPr>
          <p:cNvPr id="793" name="Google Shape;793;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794" name="Google Shape;794;g117e4d82ba8_0_84"/>
          <p:cNvSpPr txBox="1"/>
          <p:nvPr>
            <p:ph idx="3" type="body"/>
          </p:nvPr>
        </p:nvSpPr>
        <p:spPr>
          <a:xfrm>
            <a:off x="5367675" y="3555650"/>
            <a:ext cx="6555900" cy="30036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April 2020.</a:t>
            </a:r>
            <a:endParaRPr sz="2100"/>
          </a:p>
          <a:p>
            <a:pPr indent="-361950" lvl="0" marL="457200" rtl="0" algn="l">
              <a:spcBef>
                <a:spcPts val="0"/>
              </a:spcBef>
              <a:spcAft>
                <a:spcPts val="0"/>
              </a:spcAft>
              <a:buSzPts val="2100"/>
              <a:buChar char="•"/>
            </a:pPr>
            <a:r>
              <a:rPr lang="en-US" sz="2100"/>
              <a:t>Developed by Sony Pictures Imageworks; released as open source in 2010.</a:t>
            </a:r>
            <a:endParaRPr sz="2100"/>
          </a:p>
          <a:p>
            <a:pPr indent="-361950" lvl="0" marL="457200" rtl="0" algn="l">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spcBef>
                <a:spcPts val="0"/>
              </a:spcBef>
              <a:spcAft>
                <a:spcPts val="0"/>
              </a:spcAft>
              <a:buSzPts val="2100"/>
              <a:buChar char="•"/>
            </a:pPr>
            <a:r>
              <a:rPr lang="en-US" sz="2100"/>
              <a:t>Academy Technical Achievement Award recipient.</a:t>
            </a:r>
            <a:endParaRPr sz="2100"/>
          </a:p>
          <a:p>
            <a:pPr indent="-361950" lvl="0" marL="457200" rtl="0" algn="l">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g117e4d82ba8_0_94"/>
          <p:cNvPicPr preferRelativeResize="0"/>
          <p:nvPr>
            <p:ph idx="2" type="pic"/>
          </p:nvPr>
        </p:nvPicPr>
        <p:blipFill rotWithShape="1">
          <a:blip r:embed="rId3">
            <a:alphaModFix/>
          </a:blip>
          <a:srcRect b="10" l="0" r="0" t="0"/>
          <a:stretch/>
        </p:blipFill>
        <p:spPr>
          <a:xfrm>
            <a:off x="1208738" y="3638050"/>
            <a:ext cx="2738166" cy="2112302"/>
          </a:xfrm>
          <a:prstGeom prst="rect">
            <a:avLst/>
          </a:prstGeom>
          <a:noFill/>
        </p:spPr>
      </p:pic>
      <p:sp>
        <p:nvSpPr>
          <p:cNvPr id="801" name="Google Shape;801;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802" name="Google Shape;802;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803" name="Google Shape;803;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
        <p:nvSpPr>
          <p:cNvPr id="804" name="Google Shape;804;g117e4d82ba8_0_94"/>
          <p:cNvSpPr txBox="1"/>
          <p:nvPr>
            <p:ph idx="3" type="body"/>
          </p:nvPr>
        </p:nvSpPr>
        <p:spPr>
          <a:xfrm>
            <a:off x="5484450" y="3523725"/>
            <a:ext cx="6439200" cy="3035700"/>
          </a:xfrm>
          <a:prstGeom prst="rect">
            <a:avLst/>
          </a:prstGeom>
        </p:spPr>
        <p:txBody>
          <a:bodyPr anchorCtr="0" anchor="t" bIns="45700" lIns="91425" spcFirstLastPara="1" rIns="91425" wrap="square" tIns="45700">
            <a:noAutofit/>
          </a:bodyPr>
          <a:lstStyle/>
          <a:p>
            <a:pPr indent="-342900" lvl="0" marL="457200" rtl="0" algn="l">
              <a:spcBef>
                <a:spcPts val="1100"/>
              </a:spcBef>
              <a:spcAft>
                <a:spcPts val="0"/>
              </a:spcAft>
              <a:buSzPts val="1800"/>
              <a:buChar char="•"/>
            </a:pPr>
            <a:r>
              <a:rPr lang="en-US" sz="1800"/>
              <a:t>Joined ASWF in March 2021.</a:t>
            </a:r>
            <a:endParaRPr sz="1800"/>
          </a:p>
          <a:p>
            <a:pPr indent="-342900" lvl="0" marL="457200" rtl="0" algn="l">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811" name="Google Shape;811;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812" name="Google Shape;812;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813" name="Google Shape;813;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814" name="Google Shape;814;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815" name="Google Shape;815;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
        <p:nvSpPr>
          <p:cNvPr id="816" name="Google Shape;816;g117e4d82ba8_0_101"/>
          <p:cNvSpPr txBox="1"/>
          <p:nvPr>
            <p:ph idx="3" type="body"/>
          </p:nvPr>
        </p:nvSpPr>
        <p:spPr>
          <a:xfrm>
            <a:off x="5484450" y="3429000"/>
            <a:ext cx="6439200" cy="3130200"/>
          </a:xfrm>
          <a:prstGeom prst="rect">
            <a:avLst/>
          </a:prstGeom>
        </p:spPr>
        <p:txBody>
          <a:bodyPr anchorCtr="0" anchor="t" bIns="45700" lIns="91425" spcFirstLastPara="1" rIns="91425" wrap="square" tIns="45700">
            <a:noAutofit/>
          </a:bodyPr>
          <a:lstStyle/>
          <a:p>
            <a:pPr indent="-361950" lvl="0" marL="457200" rtl="0" algn="l">
              <a:spcBef>
                <a:spcPts val="1100"/>
              </a:spcBef>
              <a:spcAft>
                <a:spcPts val="0"/>
              </a:spcAft>
              <a:buSzPts val="2100"/>
              <a:buChar char="•"/>
            </a:pPr>
            <a:r>
              <a:rPr lang="en-US" sz="2100"/>
              <a:t>Joined ASWF in February 2022.</a:t>
            </a:r>
            <a:endParaRPr sz="2100"/>
          </a:p>
          <a:p>
            <a:pPr indent="-361950" lvl="0" marL="457200" rtl="0" algn="l">
              <a:spcBef>
                <a:spcPts val="0"/>
              </a:spcBef>
              <a:spcAft>
                <a:spcPts val="0"/>
              </a:spcAft>
              <a:buSzPts val="2100"/>
              <a:buChar char="•"/>
            </a:pPr>
            <a:r>
              <a:rPr lang="en-US" sz="2100"/>
              <a:t>Developed by Allan Johns of Method Studios.</a:t>
            </a:r>
            <a:endParaRPr sz="2100"/>
          </a:p>
          <a:p>
            <a:pPr indent="-361950" lvl="0" marL="457200" rtl="0" algn="l">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823" name="Google Shape;823;g117e4d82ba8_0_115"/>
          <p:cNvGrpSpPr/>
          <p:nvPr/>
        </p:nvGrpSpPr>
        <p:grpSpPr>
          <a:xfrm>
            <a:off x="984925" y="708300"/>
            <a:ext cx="9601400" cy="1773900"/>
            <a:chOff x="1023525" y="4169475"/>
            <a:chExt cx="9601400" cy="1773900"/>
          </a:xfrm>
        </p:grpSpPr>
        <p:grpSp>
          <p:nvGrpSpPr>
            <p:cNvPr id="824" name="Google Shape;824;g117e4d82ba8_0_115"/>
            <p:cNvGrpSpPr/>
            <p:nvPr/>
          </p:nvGrpSpPr>
          <p:grpSpPr>
            <a:xfrm>
              <a:off x="1023525" y="4169475"/>
              <a:ext cx="9601400" cy="715500"/>
              <a:chOff x="1023525" y="4169475"/>
              <a:chExt cx="9601400" cy="715500"/>
            </a:xfrm>
          </p:grpSpPr>
          <p:sp>
            <p:nvSpPr>
              <p:cNvPr id="825" name="Google Shape;825;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826" name="Google Shape;826;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827" name="Google Shape;827;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828" name="Google Shape;828;g117e4d82ba8_0_115"/>
              <p:cNvGrpSpPr/>
              <p:nvPr/>
            </p:nvGrpSpPr>
            <p:grpSpPr>
              <a:xfrm>
                <a:off x="1023525" y="4169475"/>
                <a:ext cx="5640550" cy="715500"/>
                <a:chOff x="1023525" y="4169475"/>
                <a:chExt cx="5640550" cy="715500"/>
              </a:xfrm>
            </p:grpSpPr>
            <p:grpSp>
              <p:nvGrpSpPr>
                <p:cNvPr id="829" name="Google Shape;829;g117e4d82ba8_0_115"/>
                <p:cNvGrpSpPr/>
                <p:nvPr/>
              </p:nvGrpSpPr>
              <p:grpSpPr>
                <a:xfrm>
                  <a:off x="1023525" y="4169475"/>
                  <a:ext cx="2999983" cy="715500"/>
                  <a:chOff x="1023525" y="4169475"/>
                  <a:chExt cx="2999983" cy="715500"/>
                </a:xfrm>
              </p:grpSpPr>
              <p:sp>
                <p:nvSpPr>
                  <p:cNvPr id="830" name="Google Shape;830;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831" name="Google Shape;831;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832" name="Google Shape;832;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833" name="Google Shape;833;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834" name="Google Shape;834;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
        <p:nvSpPr>
          <p:cNvPr id="836" name="Google Shape;836;g117e4d82ba8_0_115"/>
          <p:cNvSpPr txBox="1"/>
          <p:nvPr>
            <p:ph idx="3" type="body"/>
          </p:nvPr>
        </p:nvSpPr>
        <p:spPr>
          <a:xfrm>
            <a:off x="5484450" y="2968000"/>
            <a:ext cx="6439200" cy="3591300"/>
          </a:xfrm>
          <a:prstGeom prst="rect">
            <a:avLst/>
          </a:prstGeom>
        </p:spPr>
        <p:txBody>
          <a:bodyPr anchorCtr="0" anchor="t" bIns="45700" lIns="91425" spcFirstLastPara="1" rIns="91425" wrap="square" tIns="45700">
            <a:noAutofit/>
          </a:bodyPr>
          <a:lstStyle/>
          <a:p>
            <a:pPr indent="-393700" lvl="0" marL="457200" rtl="0" algn="l">
              <a:spcBef>
                <a:spcPts val="1100"/>
              </a:spcBef>
              <a:spcAft>
                <a:spcPts val="0"/>
              </a:spcAft>
              <a:buSzPts val="2600"/>
              <a:buChar char="•"/>
            </a:pPr>
            <a:r>
              <a:rPr lang="en-US" sz="2600"/>
              <a:t>Joined ASWF in January 2021.</a:t>
            </a:r>
            <a:endParaRPr sz="2600"/>
          </a:p>
          <a:p>
            <a:pPr indent="-393700" lvl="0" marL="457200" rtl="0" algn="l">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spcBef>
                <a:spcPts val="0"/>
              </a:spcBef>
              <a:spcAft>
                <a:spcPts val="0"/>
              </a:spcAft>
              <a:buSzPts val="2600"/>
              <a:buChar char="•"/>
            </a:pPr>
            <a:r>
              <a:rPr lang="en-US" sz="2600"/>
              <a:t>Key contributors include AMPAS and Weta Digital</a:t>
            </a:r>
            <a:endParaRPr sz="2600"/>
          </a:p>
        </p:txBody>
      </p:sp>
      <p:pic>
        <p:nvPicPr>
          <p:cNvPr id="837" name="Google Shape;837;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g142bb772fa3_1_869"/>
          <p:cNvPicPr preferRelativeResize="0"/>
          <p:nvPr/>
        </p:nvPicPr>
        <p:blipFill>
          <a:blip r:embed="rId3">
            <a:alphaModFix/>
          </a:blip>
          <a:stretch>
            <a:fillRect/>
          </a:stretch>
        </p:blipFill>
        <p:spPr>
          <a:xfrm>
            <a:off x="0" y="0"/>
            <a:ext cx="5356800" cy="3347990"/>
          </a:xfrm>
          <a:prstGeom prst="rect">
            <a:avLst/>
          </a:prstGeom>
          <a:noFill/>
          <a:ln>
            <a:noFill/>
          </a:ln>
        </p:spPr>
      </p:pic>
      <p:sp>
        <p:nvSpPr>
          <p:cNvPr id="844" name="Google Shape;844;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pic>
        <p:nvPicPr>
          <p:cNvPr id="845" name="Google Shape;845;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p:spPr>
      </p:pic>
      <p:sp>
        <p:nvSpPr>
          <p:cNvPr id="846" name="Google Shape;846;g142bb772fa3_1_869"/>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847" name="Google Shape;847;g142bb772fa3_1_869"/>
          <p:cNvSpPr txBox="1"/>
          <p:nvPr>
            <p:ph idx="3" type="body"/>
          </p:nvPr>
        </p:nvSpPr>
        <p:spPr>
          <a:xfrm>
            <a:off x="5484450" y="3291425"/>
            <a:ext cx="6439200" cy="32679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854" name="Google Shape;854;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855" name="Google Shape;855;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856" name="Google Shape;856;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sp>
        <p:nvSpPr>
          <p:cNvPr id="857" name="Google Shape;857;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858" name="Google Shape;858;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pic>
        <p:nvPicPr>
          <p:cNvPr id="859" name="Google Shape;859;g142bb772fa3_1_875"/>
          <p:cNvPicPr preferRelativeResize="0"/>
          <p:nvPr>
            <p:ph idx="2" type="pic"/>
          </p:nvPr>
        </p:nvPicPr>
        <p:blipFill rotWithShape="1">
          <a:blip r:embed="rId8">
            <a:alphaModFix/>
          </a:blip>
          <a:srcRect b="1634" l="0" r="0" t="1634"/>
          <a:stretch/>
        </p:blipFill>
        <p:spPr>
          <a:xfrm>
            <a:off x="1521675" y="3638050"/>
            <a:ext cx="2112300" cy="2112299"/>
          </a:xfrm>
          <a:prstGeom prst="rect">
            <a:avLst/>
          </a:prstGeom>
        </p:spPr>
      </p:pic>
      <p:sp>
        <p:nvSpPr>
          <p:cNvPr id="860" name="Google Shape;860;g142bb772fa3_1_875"/>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867" name="Google Shape;867;g142bb772fa3_1_885"/>
          <p:cNvGrpSpPr/>
          <p:nvPr/>
        </p:nvGrpSpPr>
        <p:grpSpPr>
          <a:xfrm>
            <a:off x="442746" y="5245039"/>
            <a:ext cx="6952121" cy="764368"/>
            <a:chOff x="442746" y="3492439"/>
            <a:chExt cx="6952121" cy="764368"/>
          </a:xfrm>
        </p:grpSpPr>
        <p:pic>
          <p:nvPicPr>
            <p:cNvPr id="868" name="Google Shape;868;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869" name="Google Shape;869;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870" name="Google Shape;870;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871" name="Google Shape;871;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872" name="Google Shape;872;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873" name="Google Shape;873;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874" name="Google Shape;874;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875" name="Google Shape;875;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876" name="Google Shape;876;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877" name="Google Shape;877;g142bb772fa3_1_885"/>
          <p:cNvGrpSpPr/>
          <p:nvPr/>
        </p:nvGrpSpPr>
        <p:grpSpPr>
          <a:xfrm>
            <a:off x="623745" y="600017"/>
            <a:ext cx="6471322" cy="1022575"/>
            <a:chOff x="1855104" y="882787"/>
            <a:chExt cx="8162616" cy="1289665"/>
          </a:xfrm>
        </p:grpSpPr>
        <p:pic>
          <p:nvPicPr>
            <p:cNvPr id="878" name="Google Shape;878;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879" name="Google Shape;879;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880" name="Google Shape;880;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881" name="Google Shape;881;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882" name="Google Shape;882;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883" name="Google Shape;883;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884" name="Google Shape;884;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885" name="Google Shape;885;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886" name="Google Shape;886;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
        <p:nvSpPr>
          <p:cNvPr id="887" name="Google Shape;887;g142bb772fa3_1_885"/>
          <p:cNvSpPr txBox="1"/>
          <p:nvPr>
            <p:ph idx="3" type="body"/>
          </p:nvPr>
        </p:nvSpPr>
        <p:spPr>
          <a:xfrm>
            <a:off x="7641050" y="416775"/>
            <a:ext cx="4282500" cy="6142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g142bb772fa3_1_891" title="1590160959.mp4">
            <a:hlinkClick r:id="rId3"/>
          </p:cNvPr>
          <p:cNvPicPr preferRelativeResize="0"/>
          <p:nvPr/>
        </p:nvPicPr>
        <p:blipFill>
          <a:blip r:embed="rId4">
            <a:alphaModFix/>
          </a:blip>
          <a:stretch>
            <a:fillRect/>
          </a:stretch>
        </p:blipFill>
        <p:spPr>
          <a:xfrm>
            <a:off x="5780648" y="0"/>
            <a:ext cx="4326924" cy="2357748"/>
          </a:xfrm>
          <a:prstGeom prst="rect">
            <a:avLst/>
          </a:prstGeom>
          <a:noFill/>
          <a:ln>
            <a:noFill/>
          </a:ln>
        </p:spPr>
      </p:pic>
      <p:pic>
        <p:nvPicPr>
          <p:cNvPr id="894" name="Google Shape;894;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895" name="Google Shape;895;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896" name="Google Shape;896;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897" name="Google Shape;897;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p:spPr>
      </p:pic>
      <p:sp>
        <p:nvSpPr>
          <p:cNvPr id="898" name="Google Shape;898;g142bb772fa3_1_891"/>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899" name="Google Shape;899;g142bb772fa3_1_891"/>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25297f48d0b_0_43"/>
          <p:cNvSpPr txBox="1"/>
          <p:nvPr>
            <p:ph idx="1" type="subTitle"/>
          </p:nvPr>
        </p:nvSpPr>
        <p:spPr>
          <a:xfrm>
            <a:off x="66375" y="5841575"/>
            <a:ext cx="5022900" cy="365100"/>
          </a:xfrm>
          <a:prstGeom prst="rect">
            <a:avLst/>
          </a:prstGeom>
        </p:spPr>
        <p:txBody>
          <a:bodyPr anchorCtr="0" anchor="t" bIns="45700" lIns="91425" spcFirstLastPara="1" rIns="91425" wrap="square" tIns="45700">
            <a:noAutofit/>
          </a:bodyPr>
          <a:lstStyle/>
          <a:p>
            <a:pPr indent="0" lvl="0" marL="0" rtl="0" algn="ctr">
              <a:spcBef>
                <a:spcPts val="1100"/>
              </a:spcBef>
              <a:spcAft>
                <a:spcPts val="0"/>
              </a:spcAft>
              <a:buNone/>
            </a:pPr>
            <a:r>
              <a:rPr lang="en-US"/>
              <a:t>openimageio.org</a:t>
            </a:r>
            <a:endParaRPr/>
          </a:p>
        </p:txBody>
      </p:sp>
      <p:pic>
        <p:nvPicPr>
          <p:cNvPr id="906" name="Google Shape;906;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p:spPr>
      </p:pic>
      <p:sp>
        <p:nvSpPr>
          <p:cNvPr id="907" name="Google Shape;907;g25297f48d0b_0_43"/>
          <p:cNvSpPr txBox="1"/>
          <p:nvPr>
            <p:ph idx="3" type="body"/>
          </p:nvPr>
        </p:nvSpPr>
        <p:spPr>
          <a:xfrm>
            <a:off x="5484450" y="3291425"/>
            <a:ext cx="6439200" cy="3267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908" name="Google Shape;908;g25297f48d0b_0_43"/>
          <p:cNvPicPr preferRelativeResize="0"/>
          <p:nvPr/>
        </p:nvPicPr>
        <p:blipFill>
          <a:blip r:embed="rId4">
            <a:alphaModFix/>
          </a:blip>
          <a:stretch>
            <a:fillRect/>
          </a:stretch>
        </p:blipFill>
        <p:spPr>
          <a:xfrm>
            <a:off x="0" y="0"/>
            <a:ext cx="7570624" cy="3171675"/>
          </a:xfrm>
          <a:prstGeom prst="rect">
            <a:avLst/>
          </a:prstGeom>
          <a:noFill/>
          <a:ln>
            <a:noFill/>
          </a:ln>
        </p:spPr>
      </p:pic>
      <p:sp>
        <p:nvSpPr>
          <p:cNvPr id="909" name="Google Shape;909;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t>Miles Morales (Shameik Moore) and Gwen Stacy (Hailee Steinfeld) take on The Spot (Jason Schwartzman) in Columbia Pictures and Sony Pictures Animation’s SPIDER-MAN™: ACROSS THE SPIDER-VERSE.</a:t>
            </a:r>
            <a:endParaRPr i="1"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117e4d82ba8_0_12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1100"/>
              </a:spcBef>
              <a:spcAft>
                <a:spcPts val="0"/>
              </a:spcAft>
              <a:buSzPts val="2800"/>
              <a:buChar char="•"/>
            </a:pPr>
            <a:r>
              <a:rPr lang="en-US"/>
              <a:t>CI</a:t>
            </a:r>
            <a:endParaRPr/>
          </a:p>
          <a:p>
            <a:pPr indent="-406400" lvl="0" marL="457200" rtl="0" algn="l">
              <a:spcBef>
                <a:spcPts val="1100"/>
              </a:spcBef>
              <a:spcAft>
                <a:spcPts val="0"/>
              </a:spcAft>
              <a:buSzPts val="2800"/>
              <a:buChar char="•"/>
            </a:pPr>
            <a:r>
              <a:rPr lang="en-US"/>
              <a:t>Diversity and Inclusion </a:t>
            </a:r>
            <a:endParaRPr/>
          </a:p>
          <a:p>
            <a:pPr indent="-406400" lvl="0" marL="457200" rtl="0" algn="l">
              <a:spcBef>
                <a:spcPts val="1100"/>
              </a:spcBef>
              <a:spcAft>
                <a:spcPts val="0"/>
              </a:spcAft>
              <a:buSzPts val="2800"/>
              <a:buChar char="•"/>
            </a:pPr>
            <a:r>
              <a:rPr lang="en-US"/>
              <a:t>Language Interop</a:t>
            </a:r>
            <a:endParaRPr/>
          </a:p>
          <a:p>
            <a:pPr indent="-406400" lvl="0" marL="457200" rtl="0" algn="l">
              <a:spcBef>
                <a:spcPts val="1100"/>
              </a:spcBef>
              <a:spcAft>
                <a:spcPts val="0"/>
              </a:spcAft>
              <a:buSzPts val="2800"/>
              <a:buChar char="•"/>
            </a:pPr>
            <a:r>
              <a:rPr lang="en-US"/>
              <a:t>USD</a:t>
            </a:r>
            <a:endParaRPr/>
          </a:p>
          <a:p>
            <a:pPr indent="-406400" lvl="0" marL="457200" rtl="0" algn="l">
              <a:spcBef>
                <a:spcPts val="1100"/>
              </a:spcBef>
              <a:spcAft>
                <a:spcPts val="0"/>
              </a:spcAft>
              <a:buSzPts val="2800"/>
              <a:buChar char="•"/>
            </a:pPr>
            <a:r>
              <a:rPr lang="en-US"/>
              <a:t>Zero Trust</a:t>
            </a:r>
            <a:endParaRPr/>
          </a:p>
          <a:p>
            <a:pPr indent="0" lvl="0" marL="0" rtl="0" algn="l">
              <a:spcBef>
                <a:spcPts val="1100"/>
              </a:spcBef>
              <a:spcAft>
                <a:spcPts val="0"/>
              </a:spcAft>
              <a:buSzPts val="2800"/>
              <a:buNone/>
            </a:pPr>
            <a:r>
              <a:t/>
            </a:r>
            <a:endParaRPr/>
          </a:p>
        </p:txBody>
      </p:sp>
      <p:sp>
        <p:nvSpPr>
          <p:cNvPr id="915" name="Google Shape;915;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27"/>
          <p:cNvPicPr preferRelativeResize="0"/>
          <p:nvPr/>
        </p:nvPicPr>
        <p:blipFill rotWithShape="1">
          <a:blip r:embed="rId3">
            <a:alphaModFix/>
          </a:blip>
          <a:srcRect b="0" l="29636" r="0" t="0"/>
          <a:stretch/>
        </p:blipFill>
        <p:spPr>
          <a:xfrm>
            <a:off x="7990675" y="1220475"/>
            <a:ext cx="4105202" cy="5448598"/>
          </a:xfrm>
          <a:prstGeom prst="rect">
            <a:avLst/>
          </a:prstGeom>
          <a:noFill/>
          <a:ln>
            <a:noFill/>
          </a:ln>
        </p:spPr>
      </p:pic>
      <p:sp>
        <p:nvSpPr>
          <p:cNvPr id="921" name="Google Shape;921;p27"/>
          <p:cNvSpPr txBox="1"/>
          <p:nvPr>
            <p:ph idx="1" type="body"/>
          </p:nvPr>
        </p:nvSpPr>
        <p:spPr>
          <a:xfrm>
            <a:off x="838176" y="1825625"/>
            <a:ext cx="69039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spcBef>
                <a:spcPts val="1100"/>
              </a:spcBef>
              <a:spcAft>
                <a:spcPts val="0"/>
              </a:spcAft>
              <a:buSzPts val="1600"/>
              <a:buChar char="●"/>
            </a:pPr>
            <a:r>
              <a:rPr lang="en-US" sz="1600"/>
              <a:t>Submit a PR with a bugfix or new feature</a:t>
            </a:r>
            <a:endParaRPr sz="1600"/>
          </a:p>
          <a:p>
            <a:pPr indent="-330200" lvl="0" marL="457200" rtl="0" algn="l">
              <a:spcBef>
                <a:spcPts val="1100"/>
              </a:spcBef>
              <a:spcAft>
                <a:spcPts val="0"/>
              </a:spcAft>
              <a:buSzPts val="1600"/>
              <a:buChar char="●"/>
            </a:pPr>
            <a:r>
              <a:rPr lang="en-US" sz="1600"/>
              <a:t>Pick existing GitHub issue as a sample project</a:t>
            </a:r>
            <a:endParaRPr sz="1600"/>
          </a:p>
          <a:p>
            <a:pPr indent="-330200" lvl="0" marL="457200" rtl="0" algn="l">
              <a:spcBef>
                <a:spcPts val="1100"/>
              </a:spcBef>
              <a:spcAft>
                <a:spcPts val="0"/>
              </a:spcAft>
              <a:buSzPts val="1600"/>
              <a:buChar char="●"/>
            </a:pPr>
            <a:r>
              <a:rPr lang="en-US" sz="1600"/>
              <a:t>Integrate with a new app / contribute plugin</a:t>
            </a:r>
            <a:endParaRPr sz="1600"/>
          </a:p>
          <a:p>
            <a:pPr indent="-330200" lvl="0" marL="457200" rtl="0" algn="l">
              <a:spcBef>
                <a:spcPts val="1100"/>
              </a:spcBef>
              <a:spcAft>
                <a:spcPts val="0"/>
              </a:spcAft>
              <a:buSzPts val="1600"/>
              <a:buChar char="●"/>
            </a:pPr>
            <a:r>
              <a:rPr lang="en-US" sz="1600"/>
              <a:t>Help improve project documentation</a:t>
            </a:r>
            <a:endParaRPr sz="1600"/>
          </a:p>
          <a:p>
            <a:pPr indent="-330200" lvl="0" marL="457200" rtl="0" algn="l">
              <a:spcBef>
                <a:spcPts val="1100"/>
              </a:spcBef>
              <a:spcAft>
                <a:spcPts val="0"/>
              </a:spcAft>
              <a:buSzPts val="1600"/>
              <a:buChar char="●"/>
            </a:pPr>
            <a:r>
              <a:rPr lang="en-US" sz="1600"/>
              <a:t>Submit additional test cases</a:t>
            </a:r>
            <a:endParaRPr sz="1600"/>
          </a:p>
          <a:p>
            <a:pPr indent="-330200" lvl="0" marL="457200" rtl="0" algn="l">
              <a:spcBef>
                <a:spcPts val="1100"/>
              </a:spcBef>
              <a:spcAft>
                <a:spcPts val="0"/>
              </a:spcAft>
              <a:buSzPts val="1600"/>
              <a:buChar char="●"/>
            </a:pPr>
            <a:r>
              <a:rPr lang="en-US" sz="1600"/>
              <a:t>Join the TSC discussion: dev mailing list, conf calls</a:t>
            </a:r>
            <a:endParaRPr sz="1600"/>
          </a:p>
          <a:p>
            <a:pPr indent="0" lvl="0" marL="0" rtl="0" algn="l">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spcBef>
                <a:spcPts val="1100"/>
              </a:spcBef>
              <a:spcAft>
                <a:spcPts val="0"/>
              </a:spcAft>
              <a:buSzPts val="1600"/>
              <a:buChar char="●"/>
            </a:pPr>
            <a:r>
              <a:rPr lang="en-US" sz="1600"/>
              <a:t>DevOps / CI expertise always useful</a:t>
            </a:r>
            <a:endParaRPr sz="1600"/>
          </a:p>
          <a:p>
            <a:pPr indent="-330200" lvl="0" marL="457200" rtl="0" algn="l">
              <a:spcBef>
                <a:spcPts val="1100"/>
              </a:spcBef>
              <a:spcAft>
                <a:spcPts val="0"/>
              </a:spcAft>
              <a:buSzPts val="1600"/>
              <a:buChar char="●"/>
            </a:pPr>
            <a:r>
              <a:rPr lang="en-US" sz="1600"/>
              <a:t>Interest / expertise in security especially welcome</a:t>
            </a:r>
            <a:endParaRPr sz="1600"/>
          </a:p>
          <a:p>
            <a:pPr indent="-330200" lvl="0" marL="457200" rtl="0" algn="l">
              <a:spcBef>
                <a:spcPts val="1100"/>
              </a:spcBef>
              <a:spcAft>
                <a:spcPts val="0"/>
              </a:spcAft>
              <a:buSzPts val="1600"/>
              <a:buChar char="●"/>
            </a:pPr>
            <a:r>
              <a:rPr lang="en-US" sz="1600"/>
              <a:t>Join the TAC discussions: mailing list, conf calls, working groups</a:t>
            </a:r>
            <a:endParaRPr sz="1600"/>
          </a:p>
          <a:p>
            <a:pPr indent="0" lvl="0" marL="0" rtl="0" algn="l">
              <a:spcBef>
                <a:spcPts val="1100"/>
              </a:spcBef>
              <a:spcAft>
                <a:spcPts val="0"/>
              </a:spcAft>
              <a:buNone/>
            </a:pPr>
            <a:r>
              <a:rPr lang="en-US" sz="1600"/>
              <a:t>More information at </a:t>
            </a:r>
            <a:r>
              <a:rPr lang="en-US" sz="1600" u="sng">
                <a:solidFill>
                  <a:schemeClr val="hlink"/>
                </a:solidFill>
                <a:hlinkClick r:id="rId4"/>
              </a:rPr>
              <a:t>tac.aswf.io/engagement</a:t>
            </a:r>
            <a:r>
              <a:rPr lang="en-US" sz="1600"/>
              <a:t> </a:t>
            </a:r>
            <a:endParaRPr sz="1600"/>
          </a:p>
        </p:txBody>
      </p:sp>
      <p:sp>
        <p:nvSpPr>
          <p:cNvPr id="922" name="Google Shape;922;p27"/>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contribute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9"/>
          <p:cNvSpPr txBox="1"/>
          <p:nvPr>
            <p:ph idx="1" type="body"/>
          </p:nvPr>
        </p:nvSpPr>
        <p:spPr>
          <a:xfrm>
            <a:off x="838179" y="1825625"/>
            <a:ext cx="10515300" cy="43512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None/>
            </a:pPr>
            <a:r>
              <a:rPr lang="en-US" sz="3400"/>
              <a:t>Stay connected to us on Twitter at </a:t>
            </a:r>
            <a:endParaRPr sz="3400"/>
          </a:p>
          <a:p>
            <a:pPr indent="0" lvl="0" marL="0" rtl="0" algn="ctr">
              <a:lnSpc>
                <a:spcPct val="100000"/>
              </a:lnSpc>
              <a:spcBef>
                <a:spcPts val="0"/>
              </a:spcBef>
              <a:spcAft>
                <a:spcPts val="0"/>
              </a:spcAft>
              <a:buNone/>
            </a:pPr>
            <a:r>
              <a:rPr lang="en-US" sz="3400"/>
              <a:t>@AcademySWF and #ASWF</a:t>
            </a:r>
            <a:endParaRPr sz="3400"/>
          </a:p>
        </p:txBody>
      </p:sp>
      <p:sp>
        <p:nvSpPr>
          <p:cNvPr id="928" name="Google Shape;928;p29"/>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How to participate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0"/>
          <p:cNvSpPr txBox="1"/>
          <p:nvPr>
            <p:ph type="title"/>
          </p:nvPr>
        </p:nvSpPr>
        <p:spPr>
          <a:xfrm>
            <a:off x="6032000" y="701050"/>
            <a:ext cx="6047100" cy="28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6100"/>
              <a:t>THANK YOU!</a:t>
            </a:r>
            <a:endParaRPr sz="6100"/>
          </a:p>
        </p:txBody>
      </p:sp>
      <p:sp>
        <p:nvSpPr>
          <p:cNvPr id="934" name="Google Shape;934;p30"/>
          <p:cNvSpPr txBox="1"/>
          <p:nvPr>
            <p:ph idx="1" type="subTitle"/>
          </p:nvPr>
        </p:nvSpPr>
        <p:spPr>
          <a:xfrm>
            <a:off x="6032000" y="3346725"/>
            <a:ext cx="60471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900"/>
              <a:t>Learn more at </a:t>
            </a:r>
            <a:r>
              <a:rPr lang="en-US" sz="3900" u="sng">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spcBef>
                <a:spcPts val="1100"/>
              </a:spcBef>
              <a:spcAft>
                <a:spcPts val="0"/>
              </a:spcAft>
              <a:buSzPts val="3500"/>
              <a:buChar char="•"/>
            </a:pPr>
            <a:r>
              <a:rPr lang="en-US" sz="3500"/>
              <a:t>Software development has a </a:t>
            </a:r>
            <a:r>
              <a:rPr b="1" lang="en-US" sz="3500"/>
              <a:t>cost</a:t>
            </a:r>
            <a:endParaRPr b="1" sz="3500"/>
          </a:p>
          <a:p>
            <a:pPr indent="-425450" lvl="1" marL="914400" rtl="0" algn="l">
              <a:spcBef>
                <a:spcPts val="500"/>
              </a:spcBef>
              <a:spcAft>
                <a:spcPts val="0"/>
              </a:spcAft>
              <a:buSzPts val="3100"/>
              <a:buChar char="▪"/>
            </a:pPr>
            <a:r>
              <a:rPr lang="en-US" sz="3100"/>
              <a:t>Development</a:t>
            </a:r>
            <a:endParaRPr sz="3100"/>
          </a:p>
          <a:p>
            <a:pPr indent="-425450" lvl="1" marL="914400" rtl="0" algn="l">
              <a:spcBef>
                <a:spcPts val="500"/>
              </a:spcBef>
              <a:spcAft>
                <a:spcPts val="0"/>
              </a:spcAft>
              <a:buSzPts val="3100"/>
              <a:buChar char="▪"/>
            </a:pPr>
            <a:r>
              <a:rPr lang="en-US" sz="3100"/>
              <a:t>Maintenance</a:t>
            </a:r>
            <a:endParaRPr sz="3100"/>
          </a:p>
          <a:p>
            <a:pPr indent="-425450" lvl="1" marL="914400" rtl="0" algn="l">
              <a:spcBef>
                <a:spcPts val="500"/>
              </a:spcBef>
              <a:spcAft>
                <a:spcPts val="0"/>
              </a:spcAft>
              <a:buSzPts val="3100"/>
              <a:buChar char="▪"/>
            </a:pPr>
            <a:r>
              <a:rPr lang="en-US" sz="3100"/>
              <a:t>Documentation</a:t>
            </a:r>
            <a:endParaRPr sz="3100"/>
          </a:p>
          <a:p>
            <a:pPr indent="-425450" lvl="1" marL="914400" rtl="0" algn="l">
              <a:spcBef>
                <a:spcPts val="500"/>
              </a:spcBef>
              <a:spcAft>
                <a:spcPts val="0"/>
              </a:spcAft>
              <a:buSzPts val="3100"/>
              <a:buChar char="▪"/>
            </a:pPr>
            <a:r>
              <a:rPr lang="en-US" sz="3100"/>
              <a:t>Training</a:t>
            </a:r>
            <a:endParaRPr sz="3100"/>
          </a:p>
          <a:p>
            <a:pPr indent="-450850" lvl="0" marL="457200" rtl="0" algn="l">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spcBef>
                <a:spcPts val="1100"/>
              </a:spcBef>
              <a:spcAft>
                <a:spcPts val="0"/>
              </a:spcAft>
              <a:buSzPts val="3500"/>
              <a:buChar char="•"/>
            </a:pPr>
            <a:r>
              <a:rPr lang="en-US" sz="3500"/>
              <a:t>Empower developers to lead development</a:t>
            </a:r>
            <a:endParaRPr sz="3500"/>
          </a:p>
        </p:txBody>
      </p:sp>
      <p:sp>
        <p:nvSpPr>
          <p:cNvPr id="208" name="Google Shape;208;p4"/>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214" name="Google Shape;21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215" name="Google Shape;21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216" name="Google Shape;21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217" name="Google Shape;21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218" name="Google Shape;21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219" name="Google Shape;21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220" name="Google Shape;22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221" name="Google Shape;22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222" name="Google Shape;22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223" name="Google Shape;22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224" name="Google Shape;224;p5"/>
          <p:cNvPicPr preferRelativeResize="0"/>
          <p:nvPr/>
        </p:nvPicPr>
        <p:blipFill rotWithShape="1">
          <a:blip r:embed="rId14">
            <a:alphaModFix/>
          </a:blip>
          <a:srcRect b="28711" l="0" r="0" t="31019"/>
          <a:stretch/>
        </p:blipFill>
        <p:spPr>
          <a:xfrm>
            <a:off x="5808602" y="5834873"/>
            <a:ext cx="1326934" cy="300900"/>
          </a:xfrm>
          <a:prstGeom prst="rect">
            <a:avLst/>
          </a:prstGeom>
          <a:noFill/>
          <a:ln>
            <a:noFill/>
          </a:ln>
        </p:spPr>
      </p:pic>
      <p:pic>
        <p:nvPicPr>
          <p:cNvPr id="225" name="Google Shape;225;p5"/>
          <p:cNvPicPr preferRelativeResize="0"/>
          <p:nvPr/>
        </p:nvPicPr>
        <p:blipFill rotWithShape="1">
          <a:blip r:embed="rId15">
            <a:alphaModFix/>
          </a:blip>
          <a:srcRect b="21624" l="0" r="0" t="19995"/>
          <a:stretch/>
        </p:blipFill>
        <p:spPr>
          <a:xfrm>
            <a:off x="4931939" y="6335952"/>
            <a:ext cx="1078467" cy="385649"/>
          </a:xfrm>
          <a:prstGeom prst="rect">
            <a:avLst/>
          </a:prstGeom>
          <a:noFill/>
          <a:ln>
            <a:noFill/>
          </a:ln>
        </p:spPr>
      </p:pic>
      <p:pic>
        <p:nvPicPr>
          <p:cNvPr id="226" name="Google Shape;22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227" name="Google Shape;22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Vertical Industry</a:t>
            </a:r>
            <a:endParaRPr sz="15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Security</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AI &amp; Data</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500" u="none" cap="none" strike="noStrike">
                <a:solidFill>
                  <a:srgbClr val="3F3F3F"/>
                </a:solidFill>
                <a:latin typeface="Open Sans SemiBold"/>
                <a:ea typeface="Open Sans SemiBold"/>
                <a:cs typeface="Open Sans SemiBold"/>
                <a:sym typeface="Open Sans SemiBold"/>
              </a:rPr>
              <a:t>Cloud</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Networking</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Edge &amp; IoT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Web</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Visual Effects</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Sustainability</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solidFill>
                  <a:srgbClr val="3F3F3F"/>
                </a:solidFill>
                <a:latin typeface="Open Sans SemiBold"/>
                <a:ea typeface="Open Sans SemiBold"/>
                <a:cs typeface="Open Sans SemiBold"/>
                <a:sym typeface="Open Sans SemiBold"/>
              </a:rPr>
              <a:t>Digital Trust</a:t>
            </a:r>
            <a:endParaRPr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Hardware</a:t>
            </a:r>
            <a:endParaRPr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500">
                <a:latin typeface="Open Sans SemiBold"/>
                <a:ea typeface="Open Sans SemiBold"/>
                <a:cs typeface="Open Sans SemiBold"/>
                <a:sym typeface="Open Sans SemiBold"/>
              </a:rPr>
              <a:t>Standards</a:t>
            </a:r>
            <a:endParaRPr i="0" sz="1500" u="none" cap="none" strike="noStrike">
              <a:solidFill>
                <a:srgbClr val="000000"/>
              </a:solidFill>
              <a:latin typeface="Open Sans SemiBold"/>
              <a:ea typeface="Open Sans SemiBold"/>
              <a:cs typeface="Open Sans SemiBold"/>
              <a:sym typeface="Open Sans SemiBold"/>
            </a:endParaRPr>
          </a:p>
        </p:txBody>
      </p:sp>
      <p:cxnSp>
        <p:nvCxnSpPr>
          <p:cNvPr id="228" name="Google Shape;22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29" name="Google Shape;22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30" name="Google Shape;23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231" name="Google Shape;23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232" name="Google Shape;23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233" name="Google Shape;23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34" name="Google Shape;23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35" name="Google Shape;23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236" name="Google Shape;23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237" name="Google Shape;23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238" name="Google Shape;23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239" name="Google Shape;23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240" name="Google Shape;24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241" name="Google Shape;24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242" name="Google Shape;24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243" name="Google Shape;24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244" name="Google Shape;24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245" name="Google Shape;24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246" name="Google Shape;24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247" name="Google Shape;24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248" name="Google Shape;24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249" name="Google Shape;24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250" name="Google Shape;250;p5"/>
          <p:cNvPicPr preferRelativeResize="0"/>
          <p:nvPr/>
        </p:nvPicPr>
        <p:blipFill>
          <a:blip r:embed="rId27">
            <a:alphaModFix/>
          </a:blip>
          <a:stretch>
            <a:fillRect/>
          </a:stretch>
        </p:blipFill>
        <p:spPr>
          <a:xfrm>
            <a:off x="10389332" y="1234042"/>
            <a:ext cx="1175134" cy="389758"/>
          </a:xfrm>
          <a:prstGeom prst="rect">
            <a:avLst/>
          </a:prstGeom>
          <a:noFill/>
          <a:ln>
            <a:noFill/>
          </a:ln>
        </p:spPr>
      </p:pic>
      <p:pic>
        <p:nvPicPr>
          <p:cNvPr id="251" name="Google Shape;251;p5"/>
          <p:cNvPicPr preferRelativeResize="0"/>
          <p:nvPr/>
        </p:nvPicPr>
        <p:blipFill>
          <a:blip r:embed="rId28">
            <a:alphaModFix/>
          </a:blip>
          <a:stretch>
            <a:fillRect/>
          </a:stretch>
        </p:blipFill>
        <p:spPr>
          <a:xfrm>
            <a:off x="3453245" y="1752331"/>
            <a:ext cx="973133" cy="264706"/>
          </a:xfrm>
          <a:prstGeom prst="rect">
            <a:avLst/>
          </a:prstGeom>
          <a:noFill/>
          <a:ln>
            <a:noFill/>
          </a:ln>
        </p:spPr>
      </p:pic>
      <p:pic>
        <p:nvPicPr>
          <p:cNvPr id="252" name="Google Shape;252;p5"/>
          <p:cNvPicPr preferRelativeResize="0"/>
          <p:nvPr/>
        </p:nvPicPr>
        <p:blipFill>
          <a:blip r:embed="rId29">
            <a:alphaModFix/>
          </a:blip>
          <a:stretch>
            <a:fillRect/>
          </a:stretch>
        </p:blipFill>
        <p:spPr>
          <a:xfrm>
            <a:off x="4604705" y="1734244"/>
            <a:ext cx="1253600" cy="300880"/>
          </a:xfrm>
          <a:prstGeom prst="rect">
            <a:avLst/>
          </a:prstGeom>
          <a:noFill/>
          <a:ln>
            <a:noFill/>
          </a:ln>
        </p:spPr>
      </p:pic>
      <p:pic>
        <p:nvPicPr>
          <p:cNvPr id="253" name="Google Shape;253;p5"/>
          <p:cNvPicPr preferRelativeResize="0"/>
          <p:nvPr/>
        </p:nvPicPr>
        <p:blipFill>
          <a:blip r:embed="rId30">
            <a:alphaModFix/>
          </a:blip>
          <a:stretch>
            <a:fillRect/>
          </a:stretch>
        </p:blipFill>
        <p:spPr>
          <a:xfrm>
            <a:off x="6036632" y="1734801"/>
            <a:ext cx="1078472" cy="349111"/>
          </a:xfrm>
          <a:prstGeom prst="rect">
            <a:avLst/>
          </a:prstGeom>
          <a:noFill/>
          <a:ln>
            <a:noFill/>
          </a:ln>
        </p:spPr>
      </p:pic>
      <p:pic>
        <p:nvPicPr>
          <p:cNvPr id="254" name="Google Shape;254;p5"/>
          <p:cNvPicPr preferRelativeResize="0"/>
          <p:nvPr/>
        </p:nvPicPr>
        <p:blipFill>
          <a:blip r:embed="rId31">
            <a:alphaModFix/>
          </a:blip>
          <a:stretch>
            <a:fillRect/>
          </a:stretch>
        </p:blipFill>
        <p:spPr>
          <a:xfrm>
            <a:off x="7294823" y="1770233"/>
            <a:ext cx="973134" cy="264697"/>
          </a:xfrm>
          <a:prstGeom prst="rect">
            <a:avLst/>
          </a:prstGeom>
          <a:noFill/>
          <a:ln>
            <a:noFill/>
          </a:ln>
        </p:spPr>
      </p:pic>
      <p:pic>
        <p:nvPicPr>
          <p:cNvPr id="255" name="Google Shape;255;p5"/>
          <p:cNvPicPr preferRelativeResize="0"/>
          <p:nvPr/>
        </p:nvPicPr>
        <p:blipFill>
          <a:blip r:embed="rId32">
            <a:alphaModFix/>
          </a:blip>
          <a:stretch>
            <a:fillRect/>
          </a:stretch>
        </p:blipFill>
        <p:spPr>
          <a:xfrm>
            <a:off x="2404900" y="2239903"/>
            <a:ext cx="1353311" cy="182880"/>
          </a:xfrm>
          <a:prstGeom prst="rect">
            <a:avLst/>
          </a:prstGeom>
          <a:noFill/>
          <a:ln>
            <a:noFill/>
          </a:ln>
        </p:spPr>
      </p:pic>
      <p:pic>
        <p:nvPicPr>
          <p:cNvPr id="256" name="Google Shape;256;p5"/>
          <p:cNvPicPr preferRelativeResize="0"/>
          <p:nvPr/>
        </p:nvPicPr>
        <p:blipFill>
          <a:blip r:embed="rId33">
            <a:alphaModFix/>
          </a:blip>
          <a:stretch>
            <a:fillRect/>
          </a:stretch>
        </p:blipFill>
        <p:spPr>
          <a:xfrm>
            <a:off x="2404898" y="1337481"/>
            <a:ext cx="2063930" cy="182880"/>
          </a:xfrm>
          <a:prstGeom prst="rect">
            <a:avLst/>
          </a:prstGeom>
          <a:noFill/>
          <a:ln>
            <a:noFill/>
          </a:ln>
        </p:spPr>
      </p:pic>
      <p:pic>
        <p:nvPicPr>
          <p:cNvPr id="257" name="Google Shape;257;p5"/>
          <p:cNvPicPr preferRelativeResize="0"/>
          <p:nvPr/>
        </p:nvPicPr>
        <p:blipFill>
          <a:blip r:embed="rId34">
            <a:alphaModFix/>
          </a:blip>
          <a:stretch>
            <a:fillRect/>
          </a:stretch>
        </p:blipFill>
        <p:spPr>
          <a:xfrm>
            <a:off x="7441475" y="1310405"/>
            <a:ext cx="1253601" cy="237032"/>
          </a:xfrm>
          <a:prstGeom prst="rect">
            <a:avLst/>
          </a:prstGeom>
          <a:noFill/>
          <a:ln>
            <a:noFill/>
          </a:ln>
        </p:spPr>
      </p:pic>
      <p:pic>
        <p:nvPicPr>
          <p:cNvPr id="258" name="Google Shape;258;p5"/>
          <p:cNvPicPr preferRelativeResize="0"/>
          <p:nvPr/>
        </p:nvPicPr>
        <p:blipFill>
          <a:blip r:embed="rId35">
            <a:alphaModFix/>
          </a:blip>
          <a:stretch>
            <a:fillRect/>
          </a:stretch>
        </p:blipFill>
        <p:spPr>
          <a:xfrm>
            <a:off x="8919269" y="1337481"/>
            <a:ext cx="1245870" cy="182880"/>
          </a:xfrm>
          <a:prstGeom prst="rect">
            <a:avLst/>
          </a:prstGeom>
          <a:noFill/>
          <a:ln>
            <a:noFill/>
          </a:ln>
        </p:spPr>
      </p:pic>
      <p:pic>
        <p:nvPicPr>
          <p:cNvPr id="259" name="Google Shape;259;p5"/>
          <p:cNvPicPr preferRelativeResize="0"/>
          <p:nvPr/>
        </p:nvPicPr>
        <p:blipFill>
          <a:blip r:embed="rId36">
            <a:alphaModFix/>
          </a:blip>
          <a:stretch>
            <a:fillRect/>
          </a:stretch>
        </p:blipFill>
        <p:spPr>
          <a:xfrm>
            <a:off x="9591482" y="1766503"/>
            <a:ext cx="1023270" cy="282630"/>
          </a:xfrm>
          <a:prstGeom prst="rect">
            <a:avLst/>
          </a:prstGeom>
          <a:noFill/>
          <a:ln>
            <a:noFill/>
          </a:ln>
        </p:spPr>
      </p:pic>
      <p:pic>
        <p:nvPicPr>
          <p:cNvPr id="260" name="Google Shape;260;p5"/>
          <p:cNvPicPr preferRelativeResize="0"/>
          <p:nvPr/>
        </p:nvPicPr>
        <p:blipFill rotWithShape="1">
          <a:blip r:embed="rId37">
            <a:alphaModFix/>
          </a:blip>
          <a:srcRect b="18788" l="10622" r="10865" t="28551"/>
          <a:stretch/>
        </p:blipFill>
        <p:spPr>
          <a:xfrm>
            <a:off x="3894054" y="2188644"/>
            <a:ext cx="1078472" cy="285396"/>
          </a:xfrm>
          <a:prstGeom prst="rect">
            <a:avLst/>
          </a:prstGeom>
          <a:noFill/>
          <a:ln>
            <a:noFill/>
          </a:ln>
        </p:spPr>
      </p:pic>
      <p:pic>
        <p:nvPicPr>
          <p:cNvPr id="261" name="Google Shape;261;p5"/>
          <p:cNvPicPr preferRelativeResize="0"/>
          <p:nvPr/>
        </p:nvPicPr>
        <p:blipFill>
          <a:blip r:embed="rId38">
            <a:alphaModFix/>
          </a:blip>
          <a:stretch>
            <a:fillRect/>
          </a:stretch>
        </p:blipFill>
        <p:spPr>
          <a:xfrm>
            <a:off x="5108367" y="2171665"/>
            <a:ext cx="1353300" cy="319356"/>
          </a:xfrm>
          <a:prstGeom prst="rect">
            <a:avLst/>
          </a:prstGeom>
          <a:noFill/>
          <a:ln>
            <a:noFill/>
          </a:ln>
        </p:spPr>
      </p:pic>
      <p:pic>
        <p:nvPicPr>
          <p:cNvPr id="262" name="Google Shape;262;p5"/>
          <p:cNvPicPr preferRelativeResize="0"/>
          <p:nvPr/>
        </p:nvPicPr>
        <p:blipFill>
          <a:blip r:embed="rId39">
            <a:alphaModFix/>
          </a:blip>
          <a:stretch>
            <a:fillRect/>
          </a:stretch>
        </p:blipFill>
        <p:spPr>
          <a:xfrm>
            <a:off x="9707151" y="2147869"/>
            <a:ext cx="926000" cy="366948"/>
          </a:xfrm>
          <a:prstGeom prst="rect">
            <a:avLst/>
          </a:prstGeom>
          <a:noFill/>
          <a:ln>
            <a:noFill/>
          </a:ln>
        </p:spPr>
      </p:pic>
      <p:pic>
        <p:nvPicPr>
          <p:cNvPr id="263" name="Google Shape;263;p5"/>
          <p:cNvPicPr preferRelativeResize="0"/>
          <p:nvPr/>
        </p:nvPicPr>
        <p:blipFill>
          <a:blip r:embed="rId40">
            <a:alphaModFix/>
          </a:blip>
          <a:stretch>
            <a:fillRect/>
          </a:stretch>
        </p:blipFill>
        <p:spPr>
          <a:xfrm>
            <a:off x="6244149" y="1254730"/>
            <a:ext cx="973134" cy="348382"/>
          </a:xfrm>
          <a:prstGeom prst="rect">
            <a:avLst/>
          </a:prstGeom>
          <a:noFill/>
          <a:ln>
            <a:noFill/>
          </a:ln>
        </p:spPr>
      </p:pic>
      <p:pic>
        <p:nvPicPr>
          <p:cNvPr id="264" name="Google Shape;264;p5"/>
          <p:cNvPicPr preferRelativeResize="0"/>
          <p:nvPr/>
        </p:nvPicPr>
        <p:blipFill>
          <a:blip r:embed="rId41">
            <a:alphaModFix/>
          </a:blip>
          <a:stretch>
            <a:fillRect/>
          </a:stretch>
        </p:blipFill>
        <p:spPr>
          <a:xfrm>
            <a:off x="2404900" y="2717223"/>
            <a:ext cx="1238768" cy="236602"/>
          </a:xfrm>
          <a:prstGeom prst="rect">
            <a:avLst/>
          </a:prstGeom>
          <a:noFill/>
          <a:ln>
            <a:noFill/>
          </a:ln>
        </p:spPr>
      </p:pic>
      <p:pic>
        <p:nvPicPr>
          <p:cNvPr id="265" name="Google Shape;265;p5"/>
          <p:cNvPicPr preferRelativeResize="0"/>
          <p:nvPr/>
        </p:nvPicPr>
        <p:blipFill>
          <a:blip r:embed="rId42">
            <a:alphaModFix/>
          </a:blip>
          <a:stretch>
            <a:fillRect/>
          </a:stretch>
        </p:blipFill>
        <p:spPr>
          <a:xfrm>
            <a:off x="3705838" y="2686414"/>
            <a:ext cx="926100" cy="298219"/>
          </a:xfrm>
          <a:prstGeom prst="rect">
            <a:avLst/>
          </a:prstGeom>
          <a:noFill/>
          <a:ln>
            <a:noFill/>
          </a:ln>
        </p:spPr>
      </p:pic>
      <p:pic>
        <p:nvPicPr>
          <p:cNvPr id="266" name="Google Shape;266;p5"/>
          <p:cNvPicPr preferRelativeResize="0"/>
          <p:nvPr/>
        </p:nvPicPr>
        <p:blipFill>
          <a:blip r:embed="rId43">
            <a:alphaModFix/>
          </a:blip>
          <a:stretch>
            <a:fillRect/>
          </a:stretch>
        </p:blipFill>
        <p:spPr>
          <a:xfrm>
            <a:off x="8353556" y="2683900"/>
            <a:ext cx="1378400" cy="303246"/>
          </a:xfrm>
          <a:prstGeom prst="rect">
            <a:avLst/>
          </a:prstGeom>
          <a:noFill/>
          <a:ln>
            <a:noFill/>
          </a:ln>
        </p:spPr>
      </p:pic>
      <p:pic>
        <p:nvPicPr>
          <p:cNvPr id="267" name="Google Shape;267;p5"/>
          <p:cNvPicPr preferRelativeResize="0"/>
          <p:nvPr/>
        </p:nvPicPr>
        <p:blipFill>
          <a:blip r:embed="rId44">
            <a:alphaModFix/>
          </a:blip>
          <a:stretch>
            <a:fillRect/>
          </a:stretch>
        </p:blipFill>
        <p:spPr>
          <a:xfrm>
            <a:off x="9794128" y="2653053"/>
            <a:ext cx="973132" cy="364942"/>
          </a:xfrm>
          <a:prstGeom prst="rect">
            <a:avLst/>
          </a:prstGeom>
          <a:noFill/>
          <a:ln>
            <a:noFill/>
          </a:ln>
        </p:spPr>
      </p:pic>
      <p:pic>
        <p:nvPicPr>
          <p:cNvPr id="268" name="Google Shape;268;p5"/>
          <p:cNvPicPr preferRelativeResize="0"/>
          <p:nvPr/>
        </p:nvPicPr>
        <p:blipFill rotWithShape="1">
          <a:blip r:embed="rId45">
            <a:alphaModFix/>
          </a:blip>
          <a:srcRect b="12992" l="0" r="0" t="13768"/>
          <a:stretch/>
        </p:blipFill>
        <p:spPr>
          <a:xfrm>
            <a:off x="10829433" y="2633546"/>
            <a:ext cx="1238767" cy="403955"/>
          </a:xfrm>
          <a:prstGeom prst="rect">
            <a:avLst/>
          </a:prstGeom>
          <a:noFill/>
          <a:ln>
            <a:noFill/>
          </a:ln>
        </p:spPr>
      </p:pic>
      <p:pic>
        <p:nvPicPr>
          <p:cNvPr id="269" name="Google Shape;269;p5"/>
          <p:cNvPicPr preferRelativeResize="0"/>
          <p:nvPr/>
        </p:nvPicPr>
        <p:blipFill>
          <a:blip r:embed="rId46">
            <a:alphaModFix/>
          </a:blip>
          <a:stretch>
            <a:fillRect/>
          </a:stretch>
        </p:blipFill>
        <p:spPr>
          <a:xfrm>
            <a:off x="2486217" y="3181815"/>
            <a:ext cx="1672432" cy="137138"/>
          </a:xfrm>
          <a:prstGeom prst="rect">
            <a:avLst/>
          </a:prstGeom>
          <a:noFill/>
          <a:ln>
            <a:noFill/>
          </a:ln>
        </p:spPr>
      </p:pic>
      <p:pic>
        <p:nvPicPr>
          <p:cNvPr id="270" name="Google Shape;270;p5"/>
          <p:cNvPicPr preferRelativeResize="0"/>
          <p:nvPr/>
        </p:nvPicPr>
        <p:blipFill>
          <a:blip r:embed="rId47">
            <a:alphaModFix/>
          </a:blip>
          <a:stretch>
            <a:fillRect/>
          </a:stretch>
        </p:blipFill>
        <p:spPr>
          <a:xfrm>
            <a:off x="4324251" y="3143981"/>
            <a:ext cx="926098" cy="212807"/>
          </a:xfrm>
          <a:prstGeom prst="rect">
            <a:avLst/>
          </a:prstGeom>
          <a:noFill/>
          <a:ln>
            <a:noFill/>
          </a:ln>
        </p:spPr>
      </p:pic>
      <p:pic>
        <p:nvPicPr>
          <p:cNvPr id="271" name="Google Shape;271;p5"/>
          <p:cNvPicPr preferRelativeResize="0"/>
          <p:nvPr/>
        </p:nvPicPr>
        <p:blipFill>
          <a:blip r:embed="rId48">
            <a:alphaModFix/>
          </a:blip>
          <a:stretch>
            <a:fillRect/>
          </a:stretch>
        </p:blipFill>
        <p:spPr>
          <a:xfrm>
            <a:off x="6507551" y="3151075"/>
            <a:ext cx="755965" cy="198620"/>
          </a:xfrm>
          <a:prstGeom prst="rect">
            <a:avLst/>
          </a:prstGeom>
          <a:noFill/>
          <a:ln>
            <a:noFill/>
          </a:ln>
        </p:spPr>
      </p:pic>
      <p:pic>
        <p:nvPicPr>
          <p:cNvPr id="272" name="Google Shape;272;p5"/>
          <p:cNvPicPr preferRelativeResize="0"/>
          <p:nvPr/>
        </p:nvPicPr>
        <p:blipFill>
          <a:blip r:embed="rId49">
            <a:alphaModFix/>
          </a:blip>
          <a:stretch>
            <a:fillRect/>
          </a:stretch>
        </p:blipFill>
        <p:spPr>
          <a:xfrm>
            <a:off x="8520801" y="3118176"/>
            <a:ext cx="619268" cy="264417"/>
          </a:xfrm>
          <a:prstGeom prst="rect">
            <a:avLst/>
          </a:prstGeom>
          <a:noFill/>
          <a:ln>
            <a:noFill/>
          </a:ln>
        </p:spPr>
      </p:pic>
      <p:pic>
        <p:nvPicPr>
          <p:cNvPr id="273" name="Google Shape;273;p5"/>
          <p:cNvPicPr preferRelativeResize="0"/>
          <p:nvPr/>
        </p:nvPicPr>
        <p:blipFill>
          <a:blip r:embed="rId50">
            <a:alphaModFix/>
          </a:blip>
          <a:stretch>
            <a:fillRect/>
          </a:stretch>
        </p:blipFill>
        <p:spPr>
          <a:xfrm>
            <a:off x="9305668" y="3086621"/>
            <a:ext cx="1078467" cy="327527"/>
          </a:xfrm>
          <a:prstGeom prst="rect">
            <a:avLst/>
          </a:prstGeom>
          <a:noFill/>
          <a:ln>
            <a:noFill/>
          </a:ln>
        </p:spPr>
      </p:pic>
      <p:pic>
        <p:nvPicPr>
          <p:cNvPr id="274" name="Google Shape;274;p5"/>
          <p:cNvPicPr preferRelativeResize="0"/>
          <p:nvPr/>
        </p:nvPicPr>
        <p:blipFill>
          <a:blip r:embed="rId51">
            <a:alphaModFix/>
          </a:blip>
          <a:stretch>
            <a:fillRect/>
          </a:stretch>
        </p:blipFill>
        <p:spPr>
          <a:xfrm>
            <a:off x="10549737" y="3121648"/>
            <a:ext cx="1078468" cy="257473"/>
          </a:xfrm>
          <a:prstGeom prst="rect">
            <a:avLst/>
          </a:prstGeom>
          <a:noFill/>
          <a:ln>
            <a:noFill/>
          </a:ln>
        </p:spPr>
      </p:pic>
      <p:pic>
        <p:nvPicPr>
          <p:cNvPr id="275" name="Google Shape;275;p5"/>
          <p:cNvPicPr preferRelativeResize="0"/>
          <p:nvPr/>
        </p:nvPicPr>
        <p:blipFill>
          <a:blip r:embed="rId52">
            <a:alphaModFix/>
          </a:blip>
          <a:stretch>
            <a:fillRect/>
          </a:stretch>
        </p:blipFill>
        <p:spPr>
          <a:xfrm>
            <a:off x="2486230" y="3599920"/>
            <a:ext cx="1033272" cy="182880"/>
          </a:xfrm>
          <a:prstGeom prst="rect">
            <a:avLst/>
          </a:prstGeom>
          <a:noFill/>
          <a:ln>
            <a:noFill/>
          </a:ln>
        </p:spPr>
      </p:pic>
      <p:pic>
        <p:nvPicPr>
          <p:cNvPr id="276" name="Google Shape;276;p5"/>
          <p:cNvPicPr preferRelativeResize="0"/>
          <p:nvPr/>
        </p:nvPicPr>
        <p:blipFill>
          <a:blip r:embed="rId53">
            <a:alphaModFix/>
          </a:blip>
          <a:stretch>
            <a:fillRect/>
          </a:stretch>
        </p:blipFill>
        <p:spPr>
          <a:xfrm>
            <a:off x="3781265" y="3495362"/>
            <a:ext cx="755970" cy="391995"/>
          </a:xfrm>
          <a:prstGeom prst="rect">
            <a:avLst/>
          </a:prstGeom>
          <a:noFill/>
          <a:ln>
            <a:noFill/>
          </a:ln>
        </p:spPr>
      </p:pic>
      <p:pic>
        <p:nvPicPr>
          <p:cNvPr id="277" name="Google Shape;277;p5"/>
          <p:cNvPicPr preferRelativeResize="0"/>
          <p:nvPr/>
        </p:nvPicPr>
        <p:blipFill>
          <a:blip r:embed="rId54">
            <a:alphaModFix/>
          </a:blip>
          <a:stretch>
            <a:fillRect/>
          </a:stretch>
        </p:blipFill>
        <p:spPr>
          <a:xfrm>
            <a:off x="4618047" y="4019612"/>
            <a:ext cx="1156566" cy="282522"/>
          </a:xfrm>
          <a:prstGeom prst="rect">
            <a:avLst/>
          </a:prstGeom>
          <a:noFill/>
          <a:ln>
            <a:noFill/>
          </a:ln>
        </p:spPr>
      </p:pic>
      <p:pic>
        <p:nvPicPr>
          <p:cNvPr id="278" name="Google Shape;278;p5"/>
          <p:cNvPicPr preferRelativeResize="0"/>
          <p:nvPr/>
        </p:nvPicPr>
        <p:blipFill>
          <a:blip r:embed="rId55">
            <a:alphaModFix/>
          </a:blip>
          <a:stretch>
            <a:fillRect/>
          </a:stretch>
        </p:blipFill>
        <p:spPr>
          <a:xfrm>
            <a:off x="6053278" y="3987632"/>
            <a:ext cx="619266" cy="346483"/>
          </a:xfrm>
          <a:prstGeom prst="rect">
            <a:avLst/>
          </a:prstGeom>
          <a:noFill/>
          <a:ln>
            <a:noFill/>
          </a:ln>
        </p:spPr>
      </p:pic>
      <p:pic>
        <p:nvPicPr>
          <p:cNvPr id="279" name="Google Shape;279;p5"/>
          <p:cNvPicPr preferRelativeResize="0"/>
          <p:nvPr/>
        </p:nvPicPr>
        <p:blipFill>
          <a:blip r:embed="rId56">
            <a:alphaModFix/>
          </a:blip>
          <a:stretch>
            <a:fillRect/>
          </a:stretch>
        </p:blipFill>
        <p:spPr>
          <a:xfrm>
            <a:off x="6951211" y="4021592"/>
            <a:ext cx="1078466" cy="278564"/>
          </a:xfrm>
          <a:prstGeom prst="rect">
            <a:avLst/>
          </a:prstGeom>
          <a:noFill/>
          <a:ln>
            <a:noFill/>
          </a:ln>
        </p:spPr>
      </p:pic>
      <p:pic>
        <p:nvPicPr>
          <p:cNvPr id="280" name="Google Shape;280;p5"/>
          <p:cNvPicPr preferRelativeResize="0"/>
          <p:nvPr/>
        </p:nvPicPr>
        <p:blipFill>
          <a:blip r:embed="rId57">
            <a:alphaModFix/>
          </a:blip>
          <a:stretch>
            <a:fillRect/>
          </a:stretch>
        </p:blipFill>
        <p:spPr>
          <a:xfrm>
            <a:off x="8308344" y="4003006"/>
            <a:ext cx="926000" cy="315735"/>
          </a:xfrm>
          <a:prstGeom prst="rect">
            <a:avLst/>
          </a:prstGeom>
          <a:noFill/>
          <a:ln>
            <a:noFill/>
          </a:ln>
        </p:spPr>
      </p:pic>
      <p:grpSp>
        <p:nvGrpSpPr>
          <p:cNvPr id="281" name="Google Shape;281;p5"/>
          <p:cNvGrpSpPr/>
          <p:nvPr/>
        </p:nvGrpSpPr>
        <p:grpSpPr>
          <a:xfrm>
            <a:off x="10632953" y="3985217"/>
            <a:ext cx="1027396" cy="351111"/>
            <a:chOff x="6753983" y="2893735"/>
            <a:chExt cx="770567" cy="263340"/>
          </a:xfrm>
        </p:grpSpPr>
        <p:pic>
          <p:nvPicPr>
            <p:cNvPr id="282" name="Google Shape;28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283" name="Google Shape;28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300">
                  <a:solidFill>
                    <a:srgbClr val="51B1C5"/>
                  </a:solidFill>
                  <a:latin typeface="Roboto"/>
                  <a:ea typeface="Roboto"/>
                  <a:cs typeface="Roboto"/>
                  <a:sym typeface="Roboto"/>
                </a:rPr>
                <a:t>Electron</a:t>
              </a:r>
              <a:endParaRPr b="1" sz="1300">
                <a:solidFill>
                  <a:srgbClr val="51B1C5"/>
                </a:solidFill>
                <a:latin typeface="Roboto"/>
                <a:ea typeface="Roboto"/>
                <a:cs typeface="Roboto"/>
                <a:sym typeface="Roboto"/>
              </a:endParaRPr>
            </a:p>
          </p:txBody>
        </p:sp>
      </p:grpSp>
      <p:pic>
        <p:nvPicPr>
          <p:cNvPr id="284" name="Google Shape;284;p5"/>
          <p:cNvPicPr preferRelativeResize="0"/>
          <p:nvPr/>
        </p:nvPicPr>
        <p:blipFill>
          <a:blip r:embed="rId59">
            <a:alphaModFix/>
          </a:blip>
          <a:stretch>
            <a:fillRect/>
          </a:stretch>
        </p:blipFill>
        <p:spPr>
          <a:xfrm>
            <a:off x="2327200" y="4466267"/>
            <a:ext cx="755967" cy="304680"/>
          </a:xfrm>
          <a:prstGeom prst="rect">
            <a:avLst/>
          </a:prstGeom>
          <a:noFill/>
          <a:ln>
            <a:noFill/>
          </a:ln>
        </p:spPr>
      </p:pic>
      <p:pic>
        <p:nvPicPr>
          <p:cNvPr id="285" name="Google Shape;285;p5"/>
          <p:cNvPicPr preferRelativeResize="0"/>
          <p:nvPr/>
        </p:nvPicPr>
        <p:blipFill>
          <a:blip r:embed="rId60">
            <a:alphaModFix/>
          </a:blip>
          <a:stretch>
            <a:fillRect/>
          </a:stretch>
        </p:blipFill>
        <p:spPr>
          <a:xfrm>
            <a:off x="7504644" y="4497725"/>
            <a:ext cx="1102730" cy="241764"/>
          </a:xfrm>
          <a:prstGeom prst="rect">
            <a:avLst/>
          </a:prstGeom>
          <a:noFill/>
          <a:ln>
            <a:noFill/>
          </a:ln>
        </p:spPr>
      </p:pic>
      <p:pic>
        <p:nvPicPr>
          <p:cNvPr id="286" name="Google Shape;286;p5"/>
          <p:cNvPicPr preferRelativeResize="0"/>
          <p:nvPr/>
        </p:nvPicPr>
        <p:blipFill>
          <a:blip r:embed="rId61">
            <a:alphaModFix/>
          </a:blip>
          <a:stretch>
            <a:fillRect/>
          </a:stretch>
        </p:blipFill>
        <p:spPr>
          <a:xfrm>
            <a:off x="3380161" y="4454011"/>
            <a:ext cx="1238768" cy="329193"/>
          </a:xfrm>
          <a:prstGeom prst="rect">
            <a:avLst/>
          </a:prstGeom>
          <a:noFill/>
          <a:ln>
            <a:noFill/>
          </a:ln>
        </p:spPr>
      </p:pic>
      <p:pic>
        <p:nvPicPr>
          <p:cNvPr id="287" name="Google Shape;287;p5"/>
          <p:cNvPicPr preferRelativeResize="0"/>
          <p:nvPr/>
        </p:nvPicPr>
        <p:blipFill>
          <a:blip r:embed="rId62">
            <a:alphaModFix/>
          </a:blip>
          <a:stretch>
            <a:fillRect/>
          </a:stretch>
        </p:blipFill>
        <p:spPr>
          <a:xfrm>
            <a:off x="4915923" y="4513318"/>
            <a:ext cx="1238767" cy="210579"/>
          </a:xfrm>
          <a:prstGeom prst="rect">
            <a:avLst/>
          </a:prstGeom>
          <a:noFill/>
          <a:ln>
            <a:noFill/>
          </a:ln>
        </p:spPr>
      </p:pic>
      <p:pic>
        <p:nvPicPr>
          <p:cNvPr id="288" name="Google Shape;288;p5"/>
          <p:cNvPicPr preferRelativeResize="0"/>
          <p:nvPr/>
        </p:nvPicPr>
        <p:blipFill>
          <a:blip r:embed="rId63">
            <a:alphaModFix/>
          </a:blip>
          <a:stretch>
            <a:fillRect/>
          </a:stretch>
        </p:blipFill>
        <p:spPr>
          <a:xfrm>
            <a:off x="8904370" y="4471601"/>
            <a:ext cx="925968" cy="294011"/>
          </a:xfrm>
          <a:prstGeom prst="rect">
            <a:avLst/>
          </a:prstGeom>
          <a:noFill/>
          <a:ln>
            <a:noFill/>
          </a:ln>
        </p:spPr>
      </p:pic>
      <p:pic>
        <p:nvPicPr>
          <p:cNvPr id="289" name="Google Shape;289;p5"/>
          <p:cNvPicPr preferRelativeResize="0"/>
          <p:nvPr/>
        </p:nvPicPr>
        <p:blipFill>
          <a:blip r:embed="rId64">
            <a:alphaModFix/>
          </a:blip>
          <a:stretch>
            <a:fillRect/>
          </a:stretch>
        </p:blipFill>
        <p:spPr>
          <a:xfrm>
            <a:off x="6451683" y="4504895"/>
            <a:ext cx="755966" cy="227424"/>
          </a:xfrm>
          <a:prstGeom prst="rect">
            <a:avLst/>
          </a:prstGeom>
          <a:noFill/>
          <a:ln>
            <a:noFill/>
          </a:ln>
        </p:spPr>
      </p:pic>
      <p:pic>
        <p:nvPicPr>
          <p:cNvPr id="290" name="Google Shape;290;p5"/>
          <p:cNvPicPr preferRelativeResize="0"/>
          <p:nvPr/>
        </p:nvPicPr>
        <p:blipFill>
          <a:blip r:embed="rId65">
            <a:alphaModFix/>
          </a:blip>
          <a:stretch>
            <a:fillRect/>
          </a:stretch>
        </p:blipFill>
        <p:spPr>
          <a:xfrm>
            <a:off x="10127332" y="4487999"/>
            <a:ext cx="1795236" cy="261217"/>
          </a:xfrm>
          <a:prstGeom prst="rect">
            <a:avLst/>
          </a:prstGeom>
          <a:noFill/>
          <a:ln>
            <a:noFill/>
          </a:ln>
        </p:spPr>
      </p:pic>
      <p:pic>
        <p:nvPicPr>
          <p:cNvPr id="291" name="Google Shape;291;p5"/>
          <p:cNvPicPr preferRelativeResize="0"/>
          <p:nvPr/>
        </p:nvPicPr>
        <p:blipFill rotWithShape="1">
          <a:blip r:embed="rId66">
            <a:alphaModFix/>
          </a:blip>
          <a:srcRect b="16932" l="6474" r="5443" t="17261"/>
          <a:stretch/>
        </p:blipFill>
        <p:spPr>
          <a:xfrm>
            <a:off x="2391167" y="4895759"/>
            <a:ext cx="841532" cy="387279"/>
          </a:xfrm>
          <a:prstGeom prst="rect">
            <a:avLst/>
          </a:prstGeom>
          <a:noFill/>
          <a:ln>
            <a:noFill/>
          </a:ln>
        </p:spPr>
      </p:pic>
      <p:pic>
        <p:nvPicPr>
          <p:cNvPr id="292" name="Google Shape;292;p5"/>
          <p:cNvPicPr preferRelativeResize="0"/>
          <p:nvPr/>
        </p:nvPicPr>
        <p:blipFill>
          <a:blip r:embed="rId67">
            <a:alphaModFix/>
          </a:blip>
          <a:stretch>
            <a:fillRect/>
          </a:stretch>
        </p:blipFill>
        <p:spPr>
          <a:xfrm>
            <a:off x="3442030" y="4920417"/>
            <a:ext cx="841534" cy="337965"/>
          </a:xfrm>
          <a:prstGeom prst="rect">
            <a:avLst/>
          </a:prstGeom>
          <a:noFill/>
          <a:ln>
            <a:noFill/>
          </a:ln>
        </p:spPr>
      </p:pic>
      <p:pic>
        <p:nvPicPr>
          <p:cNvPr id="293" name="Google Shape;293;p5"/>
          <p:cNvPicPr preferRelativeResize="0"/>
          <p:nvPr/>
        </p:nvPicPr>
        <p:blipFill>
          <a:blip r:embed="rId68">
            <a:alphaModFix/>
          </a:blip>
          <a:stretch>
            <a:fillRect/>
          </a:stretch>
        </p:blipFill>
        <p:spPr>
          <a:xfrm>
            <a:off x="4492893" y="4867999"/>
            <a:ext cx="1485772" cy="442800"/>
          </a:xfrm>
          <a:prstGeom prst="rect">
            <a:avLst/>
          </a:prstGeom>
          <a:noFill/>
          <a:ln>
            <a:noFill/>
          </a:ln>
        </p:spPr>
      </p:pic>
      <p:pic>
        <p:nvPicPr>
          <p:cNvPr id="294" name="Google Shape;294;p5"/>
          <p:cNvPicPr preferRelativeResize="0"/>
          <p:nvPr/>
        </p:nvPicPr>
        <p:blipFill>
          <a:blip r:embed="rId69">
            <a:alphaModFix/>
          </a:blip>
          <a:stretch>
            <a:fillRect/>
          </a:stretch>
        </p:blipFill>
        <p:spPr>
          <a:xfrm>
            <a:off x="5415950" y="3078034"/>
            <a:ext cx="926000" cy="344700"/>
          </a:xfrm>
          <a:prstGeom prst="rect">
            <a:avLst/>
          </a:prstGeom>
          <a:noFill/>
          <a:ln>
            <a:noFill/>
          </a:ln>
        </p:spPr>
      </p:pic>
      <p:pic>
        <p:nvPicPr>
          <p:cNvPr id="295" name="Google Shape;295;p5"/>
          <p:cNvPicPr preferRelativeResize="0"/>
          <p:nvPr/>
        </p:nvPicPr>
        <p:blipFill>
          <a:blip r:embed="rId70">
            <a:alphaModFix/>
          </a:blip>
          <a:stretch>
            <a:fillRect/>
          </a:stretch>
        </p:blipFill>
        <p:spPr>
          <a:xfrm>
            <a:off x="6187995" y="4879022"/>
            <a:ext cx="841533" cy="420754"/>
          </a:xfrm>
          <a:prstGeom prst="rect">
            <a:avLst/>
          </a:prstGeom>
          <a:noFill/>
          <a:ln>
            <a:noFill/>
          </a:ln>
        </p:spPr>
      </p:pic>
      <p:pic>
        <p:nvPicPr>
          <p:cNvPr id="296" name="Google Shape;296;p5"/>
          <p:cNvPicPr preferRelativeResize="0"/>
          <p:nvPr/>
        </p:nvPicPr>
        <p:blipFill>
          <a:blip r:embed="rId71">
            <a:alphaModFix/>
          </a:blip>
          <a:stretch>
            <a:fillRect/>
          </a:stretch>
        </p:blipFill>
        <p:spPr>
          <a:xfrm>
            <a:off x="7238858" y="4957087"/>
            <a:ext cx="1175132" cy="264624"/>
          </a:xfrm>
          <a:prstGeom prst="rect">
            <a:avLst/>
          </a:prstGeom>
          <a:noFill/>
          <a:ln>
            <a:noFill/>
          </a:ln>
        </p:spPr>
      </p:pic>
      <p:pic>
        <p:nvPicPr>
          <p:cNvPr id="297" name="Google Shape;297;p5"/>
          <p:cNvPicPr preferRelativeResize="0"/>
          <p:nvPr/>
        </p:nvPicPr>
        <p:blipFill>
          <a:blip r:embed="rId72">
            <a:alphaModFix/>
          </a:blip>
          <a:stretch>
            <a:fillRect/>
          </a:stretch>
        </p:blipFill>
        <p:spPr>
          <a:xfrm>
            <a:off x="8623322" y="4894962"/>
            <a:ext cx="973132" cy="388875"/>
          </a:xfrm>
          <a:prstGeom prst="rect">
            <a:avLst/>
          </a:prstGeom>
          <a:noFill/>
          <a:ln>
            <a:noFill/>
          </a:ln>
        </p:spPr>
      </p:pic>
      <p:pic>
        <p:nvPicPr>
          <p:cNvPr id="298" name="Google Shape;298;p5"/>
          <p:cNvPicPr preferRelativeResize="0"/>
          <p:nvPr/>
        </p:nvPicPr>
        <p:blipFill>
          <a:blip r:embed="rId73">
            <a:alphaModFix/>
          </a:blip>
          <a:stretch>
            <a:fillRect/>
          </a:stretch>
        </p:blipFill>
        <p:spPr>
          <a:xfrm>
            <a:off x="9805783" y="4952417"/>
            <a:ext cx="926000" cy="273964"/>
          </a:xfrm>
          <a:prstGeom prst="rect">
            <a:avLst/>
          </a:prstGeom>
          <a:noFill/>
          <a:ln>
            <a:noFill/>
          </a:ln>
        </p:spPr>
      </p:pic>
      <p:pic>
        <p:nvPicPr>
          <p:cNvPr id="299" name="Google Shape;299;p5"/>
          <p:cNvPicPr preferRelativeResize="0"/>
          <p:nvPr/>
        </p:nvPicPr>
        <p:blipFill>
          <a:blip r:embed="rId74">
            <a:alphaModFix/>
          </a:blip>
          <a:stretch>
            <a:fillRect/>
          </a:stretch>
        </p:blipFill>
        <p:spPr>
          <a:xfrm>
            <a:off x="2457567" y="5363784"/>
            <a:ext cx="1238765" cy="318496"/>
          </a:xfrm>
          <a:prstGeom prst="rect">
            <a:avLst/>
          </a:prstGeom>
          <a:noFill/>
          <a:ln>
            <a:noFill/>
          </a:ln>
        </p:spPr>
      </p:pic>
      <p:pic>
        <p:nvPicPr>
          <p:cNvPr id="300" name="Google Shape;300;p5"/>
          <p:cNvPicPr preferRelativeResize="0"/>
          <p:nvPr/>
        </p:nvPicPr>
        <p:blipFill>
          <a:blip r:embed="rId75">
            <a:alphaModFix/>
          </a:blip>
          <a:stretch>
            <a:fillRect/>
          </a:stretch>
        </p:blipFill>
        <p:spPr>
          <a:xfrm>
            <a:off x="5457528" y="5397932"/>
            <a:ext cx="2664284" cy="250200"/>
          </a:xfrm>
          <a:prstGeom prst="rect">
            <a:avLst/>
          </a:prstGeom>
          <a:noFill/>
          <a:ln>
            <a:noFill/>
          </a:ln>
        </p:spPr>
      </p:pic>
      <p:pic>
        <p:nvPicPr>
          <p:cNvPr id="301" name="Google Shape;301;p5"/>
          <p:cNvPicPr preferRelativeResize="0"/>
          <p:nvPr/>
        </p:nvPicPr>
        <p:blipFill>
          <a:blip r:embed="rId76">
            <a:alphaModFix/>
          </a:blip>
          <a:stretch>
            <a:fillRect/>
          </a:stretch>
        </p:blipFill>
        <p:spPr>
          <a:xfrm>
            <a:off x="8414842" y="5359391"/>
            <a:ext cx="794368" cy="327284"/>
          </a:xfrm>
          <a:prstGeom prst="rect">
            <a:avLst/>
          </a:prstGeom>
          <a:noFill/>
          <a:ln>
            <a:noFill/>
          </a:ln>
        </p:spPr>
      </p:pic>
      <p:pic>
        <p:nvPicPr>
          <p:cNvPr id="302" name="Google Shape;302;p5"/>
          <p:cNvPicPr preferRelativeResize="0"/>
          <p:nvPr/>
        </p:nvPicPr>
        <p:blipFill>
          <a:blip r:embed="rId77">
            <a:alphaModFix/>
          </a:blip>
          <a:stretch>
            <a:fillRect/>
          </a:stretch>
        </p:blipFill>
        <p:spPr>
          <a:xfrm>
            <a:off x="9502238" y="5393763"/>
            <a:ext cx="755968" cy="258538"/>
          </a:xfrm>
          <a:prstGeom prst="rect">
            <a:avLst/>
          </a:prstGeom>
          <a:noFill/>
          <a:ln>
            <a:noFill/>
          </a:ln>
        </p:spPr>
      </p:pic>
      <p:pic>
        <p:nvPicPr>
          <p:cNvPr id="303" name="Google Shape;303;p5"/>
          <p:cNvPicPr preferRelativeResize="0"/>
          <p:nvPr/>
        </p:nvPicPr>
        <p:blipFill>
          <a:blip r:embed="rId78">
            <a:alphaModFix/>
          </a:blip>
          <a:stretch>
            <a:fillRect/>
          </a:stretch>
        </p:blipFill>
        <p:spPr>
          <a:xfrm>
            <a:off x="10551234" y="5325599"/>
            <a:ext cx="690293" cy="394867"/>
          </a:xfrm>
          <a:prstGeom prst="rect">
            <a:avLst/>
          </a:prstGeom>
          <a:noFill/>
          <a:ln>
            <a:noFill/>
          </a:ln>
        </p:spPr>
      </p:pic>
      <p:grpSp>
        <p:nvGrpSpPr>
          <p:cNvPr id="304" name="Google Shape;304;p5"/>
          <p:cNvGrpSpPr/>
          <p:nvPr/>
        </p:nvGrpSpPr>
        <p:grpSpPr>
          <a:xfrm>
            <a:off x="8882308" y="3542059"/>
            <a:ext cx="1293068" cy="298426"/>
            <a:chOff x="6292225" y="2539625"/>
            <a:chExt cx="969825" cy="223825"/>
          </a:xfrm>
        </p:grpSpPr>
        <p:sp>
          <p:nvSpPr>
            <p:cNvPr id="305" name="Google Shape;30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300">
                  <a:solidFill>
                    <a:schemeClr val="dk1"/>
                  </a:solidFill>
                  <a:latin typeface="Open Sans ExtraBold"/>
                  <a:ea typeface="Open Sans ExtraBold"/>
                  <a:cs typeface="Open Sans ExtraBold"/>
                  <a:sym typeface="Open Sans ExtraBold"/>
                </a:rPr>
                <a:t>Linux</a:t>
              </a:r>
              <a:r>
                <a:rPr lang="en-US" sz="1300">
                  <a:solidFill>
                    <a:schemeClr val="dk1"/>
                  </a:solidFill>
                  <a:latin typeface="Open Sans"/>
                  <a:ea typeface="Open Sans"/>
                  <a:cs typeface="Open Sans"/>
                  <a:sym typeface="Open Sans"/>
                </a:rPr>
                <a:t>Boot</a:t>
              </a:r>
              <a:endParaRPr sz="1300">
                <a:solidFill>
                  <a:schemeClr val="dk1"/>
                </a:solidFill>
                <a:latin typeface="Open Sans"/>
                <a:ea typeface="Open Sans"/>
                <a:cs typeface="Open Sans"/>
                <a:sym typeface="Open Sans"/>
              </a:endParaRPr>
            </a:p>
          </p:txBody>
        </p:sp>
        <p:pic>
          <p:nvPicPr>
            <p:cNvPr id="306" name="Google Shape;306;p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307" name="Google Shape;307;p5"/>
          <p:cNvPicPr preferRelativeResize="0"/>
          <p:nvPr/>
        </p:nvPicPr>
        <p:blipFill>
          <a:blip r:embed="rId80">
            <a:alphaModFix/>
          </a:blip>
          <a:stretch>
            <a:fillRect/>
          </a:stretch>
        </p:blipFill>
        <p:spPr>
          <a:xfrm>
            <a:off x="4110747" y="5875301"/>
            <a:ext cx="1326933" cy="220044"/>
          </a:xfrm>
          <a:prstGeom prst="rect">
            <a:avLst/>
          </a:prstGeom>
          <a:noFill/>
          <a:ln>
            <a:noFill/>
          </a:ln>
        </p:spPr>
      </p:pic>
      <p:pic>
        <p:nvPicPr>
          <p:cNvPr id="308" name="Google Shape;308;p5"/>
          <p:cNvPicPr preferRelativeResize="0"/>
          <p:nvPr/>
        </p:nvPicPr>
        <p:blipFill>
          <a:blip r:embed="rId81">
            <a:alphaModFix/>
          </a:blip>
          <a:stretch>
            <a:fillRect/>
          </a:stretch>
        </p:blipFill>
        <p:spPr>
          <a:xfrm>
            <a:off x="7506457" y="5800340"/>
            <a:ext cx="1102735" cy="369964"/>
          </a:xfrm>
          <a:prstGeom prst="rect">
            <a:avLst/>
          </a:prstGeom>
          <a:noFill/>
          <a:ln>
            <a:noFill/>
          </a:ln>
        </p:spPr>
      </p:pic>
      <p:pic>
        <p:nvPicPr>
          <p:cNvPr id="309" name="Google Shape;309;p5"/>
          <p:cNvPicPr preferRelativeResize="0"/>
          <p:nvPr/>
        </p:nvPicPr>
        <p:blipFill>
          <a:blip r:embed="rId82">
            <a:alphaModFix/>
          </a:blip>
          <a:stretch>
            <a:fillRect/>
          </a:stretch>
        </p:blipFill>
        <p:spPr>
          <a:xfrm>
            <a:off x="8980112" y="5809369"/>
            <a:ext cx="925967" cy="351908"/>
          </a:xfrm>
          <a:prstGeom prst="rect">
            <a:avLst/>
          </a:prstGeom>
          <a:noFill/>
          <a:ln>
            <a:noFill/>
          </a:ln>
        </p:spPr>
      </p:pic>
      <p:pic>
        <p:nvPicPr>
          <p:cNvPr id="310" name="Google Shape;310;p5"/>
          <p:cNvPicPr preferRelativeResize="0"/>
          <p:nvPr/>
        </p:nvPicPr>
        <p:blipFill>
          <a:blip r:embed="rId83">
            <a:alphaModFix/>
          </a:blip>
          <a:stretch>
            <a:fillRect/>
          </a:stretch>
        </p:blipFill>
        <p:spPr>
          <a:xfrm>
            <a:off x="10277000" y="5873216"/>
            <a:ext cx="1238768" cy="224214"/>
          </a:xfrm>
          <a:prstGeom prst="rect">
            <a:avLst/>
          </a:prstGeom>
          <a:noFill/>
          <a:ln>
            <a:noFill/>
          </a:ln>
        </p:spPr>
      </p:pic>
      <p:pic>
        <p:nvPicPr>
          <p:cNvPr id="311" name="Google Shape;311;p5"/>
          <p:cNvPicPr preferRelativeResize="0"/>
          <p:nvPr/>
        </p:nvPicPr>
        <p:blipFill>
          <a:blip r:embed="rId84">
            <a:alphaModFix/>
          </a:blip>
          <a:stretch>
            <a:fillRect/>
          </a:stretch>
        </p:blipFill>
        <p:spPr>
          <a:xfrm>
            <a:off x="2404900" y="6363944"/>
            <a:ext cx="1078467" cy="329665"/>
          </a:xfrm>
          <a:prstGeom prst="rect">
            <a:avLst/>
          </a:prstGeom>
          <a:noFill/>
          <a:ln>
            <a:noFill/>
          </a:ln>
        </p:spPr>
      </p:pic>
      <p:pic>
        <p:nvPicPr>
          <p:cNvPr id="312" name="Google Shape;312;p5"/>
          <p:cNvPicPr preferRelativeResize="0"/>
          <p:nvPr/>
        </p:nvPicPr>
        <p:blipFill>
          <a:blip r:embed="rId85">
            <a:alphaModFix/>
          </a:blip>
          <a:stretch>
            <a:fillRect/>
          </a:stretch>
        </p:blipFill>
        <p:spPr>
          <a:xfrm>
            <a:off x="6223050" y="6378293"/>
            <a:ext cx="1156567" cy="300967"/>
          </a:xfrm>
          <a:prstGeom prst="rect">
            <a:avLst/>
          </a:prstGeom>
          <a:noFill/>
          <a:ln>
            <a:noFill/>
          </a:ln>
        </p:spPr>
      </p:pic>
      <p:pic>
        <p:nvPicPr>
          <p:cNvPr id="313" name="Google Shape;313;p5"/>
          <p:cNvPicPr preferRelativeResize="0"/>
          <p:nvPr/>
        </p:nvPicPr>
        <p:blipFill>
          <a:blip r:embed="rId86">
            <a:alphaModFix/>
          </a:blip>
          <a:stretch>
            <a:fillRect/>
          </a:stretch>
        </p:blipFill>
        <p:spPr>
          <a:xfrm>
            <a:off x="7592261" y="6352010"/>
            <a:ext cx="444688" cy="353535"/>
          </a:xfrm>
          <a:prstGeom prst="rect">
            <a:avLst/>
          </a:prstGeom>
          <a:noFill/>
          <a:ln>
            <a:noFill/>
          </a:ln>
        </p:spPr>
      </p:pic>
      <p:pic>
        <p:nvPicPr>
          <p:cNvPr id="314" name="Google Shape;314;p5"/>
          <p:cNvPicPr preferRelativeResize="0"/>
          <p:nvPr/>
        </p:nvPicPr>
        <p:blipFill>
          <a:blip r:embed="rId87">
            <a:alphaModFix/>
          </a:blip>
          <a:stretch>
            <a:fillRect/>
          </a:stretch>
        </p:blipFill>
        <p:spPr>
          <a:xfrm>
            <a:off x="8249591" y="6318410"/>
            <a:ext cx="1598531" cy="420733"/>
          </a:xfrm>
          <a:prstGeom prst="rect">
            <a:avLst/>
          </a:prstGeom>
          <a:noFill/>
          <a:ln>
            <a:noFill/>
          </a:ln>
        </p:spPr>
      </p:pic>
      <p:pic>
        <p:nvPicPr>
          <p:cNvPr id="315" name="Google Shape;315;p5"/>
          <p:cNvPicPr preferRelativeResize="0"/>
          <p:nvPr/>
        </p:nvPicPr>
        <p:blipFill>
          <a:blip r:embed="rId88">
            <a:alphaModFix/>
          </a:blip>
          <a:stretch>
            <a:fillRect/>
          </a:stretch>
        </p:blipFill>
        <p:spPr>
          <a:xfrm>
            <a:off x="10060768" y="6436317"/>
            <a:ext cx="1795232" cy="184920"/>
          </a:xfrm>
          <a:prstGeom prst="rect">
            <a:avLst/>
          </a:prstGeom>
          <a:noFill/>
          <a:ln>
            <a:noFill/>
          </a:ln>
        </p:spPr>
      </p:pic>
      <p:sp>
        <p:nvSpPr>
          <p:cNvPr id="316" name="Google Shape;316;p5"/>
          <p:cNvSpPr txBox="1"/>
          <p:nvPr>
            <p:ph type="title"/>
          </p:nvPr>
        </p:nvSpPr>
        <p:spPr>
          <a:xfrm>
            <a:off x="1487375" y="365125"/>
            <a:ext cx="9216900" cy="616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Screen Shot 2021-02-22 at 4.26.37 PM.png" id="321" name="Google Shape;32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322" name="Google Shape;32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323" name="Google Shape;32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29" name="Google Shape;329;p7"/>
          <p:cNvGrpSpPr/>
          <p:nvPr/>
        </p:nvGrpSpPr>
        <p:grpSpPr>
          <a:xfrm>
            <a:off x="449249" y="2408673"/>
            <a:ext cx="1935202" cy="1527203"/>
            <a:chOff x="0" y="-1"/>
            <a:chExt cx="1935201" cy="1527202"/>
          </a:xfrm>
        </p:grpSpPr>
        <p:sp>
          <p:nvSpPr>
            <p:cNvPr id="330" name="Google Shape;33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1" name="Google Shape;33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332" name="Google Shape;33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3" name="Google Shape;333;p7"/>
          <p:cNvGrpSpPr/>
          <p:nvPr/>
        </p:nvGrpSpPr>
        <p:grpSpPr>
          <a:xfrm>
            <a:off x="2788824" y="2408673"/>
            <a:ext cx="1935202" cy="1527203"/>
            <a:chOff x="0" y="-1"/>
            <a:chExt cx="1935201" cy="1527202"/>
          </a:xfrm>
        </p:grpSpPr>
        <p:sp>
          <p:nvSpPr>
            <p:cNvPr id="334" name="Google Shape;33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5" name="Google Shape;33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336" name="Google Shape;33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37" name="Google Shape;337;p7"/>
          <p:cNvGrpSpPr/>
          <p:nvPr/>
        </p:nvGrpSpPr>
        <p:grpSpPr>
          <a:xfrm>
            <a:off x="5128399" y="2408673"/>
            <a:ext cx="1935202" cy="1527203"/>
            <a:chOff x="0" y="-1"/>
            <a:chExt cx="1935201" cy="1527202"/>
          </a:xfrm>
        </p:grpSpPr>
        <p:sp>
          <p:nvSpPr>
            <p:cNvPr id="338" name="Google Shape;33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39" name="Google Shape;33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340" name="Google Shape;34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1" name="Google Shape;341;p7"/>
          <p:cNvGrpSpPr/>
          <p:nvPr/>
        </p:nvGrpSpPr>
        <p:grpSpPr>
          <a:xfrm>
            <a:off x="7467973" y="2408673"/>
            <a:ext cx="1935202" cy="1527203"/>
            <a:chOff x="0" y="-1"/>
            <a:chExt cx="1935201" cy="1527202"/>
          </a:xfrm>
        </p:grpSpPr>
        <p:sp>
          <p:nvSpPr>
            <p:cNvPr id="342" name="Google Shape;34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3" name="Google Shape;34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344" name="Google Shape;34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5" name="Google Shape;345;p7"/>
          <p:cNvGrpSpPr/>
          <p:nvPr/>
        </p:nvGrpSpPr>
        <p:grpSpPr>
          <a:xfrm>
            <a:off x="9807550" y="2408673"/>
            <a:ext cx="1935202" cy="1527203"/>
            <a:chOff x="0" y="-1"/>
            <a:chExt cx="1935201" cy="1527202"/>
          </a:xfrm>
        </p:grpSpPr>
        <p:sp>
          <p:nvSpPr>
            <p:cNvPr id="346" name="Google Shape;34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47" name="Google Shape;34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348" name="Google Shape;34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49" name="Google Shape;349;p7"/>
          <p:cNvGrpSpPr/>
          <p:nvPr/>
        </p:nvGrpSpPr>
        <p:grpSpPr>
          <a:xfrm>
            <a:off x="449249" y="4317849"/>
            <a:ext cx="1935202" cy="1527203"/>
            <a:chOff x="0" y="-1"/>
            <a:chExt cx="1935201" cy="1527202"/>
          </a:xfrm>
        </p:grpSpPr>
        <p:sp>
          <p:nvSpPr>
            <p:cNvPr id="350" name="Google Shape;35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1" name="Google Shape;35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352" name="Google Shape;35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53" name="Google Shape;353;p7"/>
          <p:cNvGrpSpPr/>
          <p:nvPr/>
        </p:nvGrpSpPr>
        <p:grpSpPr>
          <a:xfrm>
            <a:off x="2788824" y="4317849"/>
            <a:ext cx="1935202" cy="1527203"/>
            <a:chOff x="0" y="-1"/>
            <a:chExt cx="1935201" cy="1527202"/>
          </a:xfrm>
        </p:grpSpPr>
        <p:sp>
          <p:nvSpPr>
            <p:cNvPr id="354" name="Google Shape;35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5" name="Google Shape;35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356" name="Google Shape;35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57" name="Google Shape;357;p7"/>
          <p:cNvGrpSpPr/>
          <p:nvPr/>
        </p:nvGrpSpPr>
        <p:grpSpPr>
          <a:xfrm>
            <a:off x="5128399" y="4317849"/>
            <a:ext cx="1935202" cy="1527203"/>
            <a:chOff x="0" y="-1"/>
            <a:chExt cx="1935201" cy="1527202"/>
          </a:xfrm>
        </p:grpSpPr>
        <p:sp>
          <p:nvSpPr>
            <p:cNvPr id="358" name="Google Shape;35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59" name="Google Shape;35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360" name="Google Shape;36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61" name="Google Shape;361;p7"/>
          <p:cNvGrpSpPr/>
          <p:nvPr/>
        </p:nvGrpSpPr>
        <p:grpSpPr>
          <a:xfrm>
            <a:off x="7467973" y="4317849"/>
            <a:ext cx="1935202" cy="1527203"/>
            <a:chOff x="0" y="-1"/>
            <a:chExt cx="1935201" cy="1527202"/>
          </a:xfrm>
        </p:grpSpPr>
        <p:sp>
          <p:nvSpPr>
            <p:cNvPr id="362" name="Google Shape;36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63" name="Google Shape;36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364" name="Google Shape;36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365" name="Google Shape;365;p7"/>
          <p:cNvGrpSpPr/>
          <p:nvPr/>
        </p:nvGrpSpPr>
        <p:grpSpPr>
          <a:xfrm>
            <a:off x="9807550" y="4317849"/>
            <a:ext cx="1935202" cy="1527203"/>
            <a:chOff x="0" y="-1"/>
            <a:chExt cx="1935201" cy="1527202"/>
          </a:xfrm>
        </p:grpSpPr>
        <p:sp>
          <p:nvSpPr>
            <p:cNvPr id="366" name="Google Shape;36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367" name="Google Shape;36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368" name="Google Shape;36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
          <p:cNvSpPr txBox="1"/>
          <p:nvPr>
            <p:ph type="title"/>
          </p:nvPr>
        </p:nvSpPr>
        <p:spPr>
          <a:xfrm>
            <a:off x="838179" y="1315845"/>
            <a:ext cx="10515300" cy="422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